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7" r:id="rId2"/>
    <p:sldId id="259" r:id="rId3"/>
    <p:sldId id="347" r:id="rId4"/>
    <p:sldId id="1540" r:id="rId5"/>
    <p:sldId id="319" r:id="rId6"/>
    <p:sldId id="1558" r:id="rId7"/>
    <p:sldId id="310" r:id="rId8"/>
    <p:sldId id="348" r:id="rId9"/>
    <p:sldId id="349" r:id="rId10"/>
    <p:sldId id="762" r:id="rId11"/>
    <p:sldId id="1544" r:id="rId12"/>
    <p:sldId id="1541" r:id="rId13"/>
    <p:sldId id="1542" r:id="rId14"/>
    <p:sldId id="1207" r:id="rId15"/>
    <p:sldId id="268" r:id="rId16"/>
    <p:sldId id="1547" r:id="rId17"/>
    <p:sldId id="269" r:id="rId18"/>
    <p:sldId id="270" r:id="rId19"/>
    <p:sldId id="271" r:id="rId20"/>
    <p:sldId id="272" r:id="rId21"/>
    <p:sldId id="273" r:id="rId22"/>
    <p:sldId id="274" r:id="rId23"/>
    <p:sldId id="1212" r:id="rId24"/>
    <p:sldId id="826" r:id="rId25"/>
    <p:sldId id="825" r:id="rId26"/>
    <p:sldId id="827" r:id="rId27"/>
    <p:sldId id="828" r:id="rId28"/>
    <p:sldId id="1535" r:id="rId29"/>
    <p:sldId id="829" r:id="rId30"/>
    <p:sldId id="830" r:id="rId31"/>
    <p:sldId id="831" r:id="rId32"/>
    <p:sldId id="832" r:id="rId33"/>
    <p:sldId id="303" r:id="rId34"/>
    <p:sldId id="1548" r:id="rId35"/>
    <p:sldId id="1537" r:id="rId36"/>
    <p:sldId id="1549" r:id="rId37"/>
    <p:sldId id="579" r:id="rId38"/>
    <p:sldId id="1550" r:id="rId39"/>
    <p:sldId id="1551" r:id="rId40"/>
    <p:sldId id="1552" r:id="rId41"/>
    <p:sldId id="1553" r:id="rId42"/>
    <p:sldId id="1538" r:id="rId43"/>
    <p:sldId id="580" r:id="rId44"/>
    <p:sldId id="275" r:id="rId45"/>
    <p:sldId id="276" r:id="rId46"/>
    <p:sldId id="284" r:id="rId47"/>
    <p:sldId id="286" r:id="rId48"/>
    <p:sldId id="287" r:id="rId49"/>
    <p:sldId id="1539" r:id="rId50"/>
    <p:sldId id="1554" r:id="rId51"/>
    <p:sldId id="1556" r:id="rId52"/>
    <p:sldId id="1555" r:id="rId53"/>
    <p:sldId id="262" r:id="rId54"/>
    <p:sldId id="369" r:id="rId55"/>
    <p:sldId id="604" r:id="rId56"/>
    <p:sldId id="370" r:id="rId57"/>
    <p:sldId id="373" r:id="rId58"/>
    <p:sldId id="385" r:id="rId59"/>
    <p:sldId id="374" r:id="rId60"/>
    <p:sldId id="384" r:id="rId61"/>
    <p:sldId id="376" r:id="rId62"/>
    <p:sldId id="377" r:id="rId63"/>
    <p:sldId id="594" r:id="rId64"/>
    <p:sldId id="1557" r:id="rId65"/>
    <p:sldId id="258" r:id="rId66"/>
    <p:sldId id="595" r:id="rId67"/>
    <p:sldId id="596" r:id="rId68"/>
    <p:sldId id="597" r:id="rId69"/>
    <p:sldId id="598" r:id="rId70"/>
    <p:sldId id="599" r:id="rId71"/>
    <p:sldId id="600" r:id="rId7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B"/>
    <a:srgbClr val="CB4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4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954" y="114"/>
      </p:cViewPr>
      <p:guideLst/>
    </p:cSldViewPr>
  </p:slideViewPr>
  <p:outlineViewPr>
    <p:cViewPr>
      <p:scale>
        <a:sx n="33" d="100"/>
        <a:sy n="33" d="100"/>
      </p:scale>
      <p:origin x="0" y="-64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CC98F5-6775-5344-9FEA-C87AD25854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00A4C-8EFF-AB40-AD1B-30299DCF2A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E7319-DCB8-2446-A5EE-1F2A9E88C0D0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3A337-9F47-F04C-9F4E-974AC0B2E2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6E4BD-9325-0241-88C1-A7E5694FFA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38DED-116E-924C-968E-E57FE55F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1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89D45-F694-3A47-B986-554E7BD4825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EA5D-8E7F-9B40-A1ED-C68BCCB38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6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Colorful Norma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63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pecial 2 Flipped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80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ank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29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Special 2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02191" cy="131909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602190" cy="3922032"/>
          </a:xfrm>
          <a:noFill/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126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Special 2 Flipped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709" y="365125"/>
            <a:ext cx="10564090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709" y="1825625"/>
            <a:ext cx="10564090" cy="3932080"/>
          </a:xfrm>
          <a:noFill/>
        </p:spPr>
        <p:txBody>
          <a:bodyPr/>
          <a:lstStyle>
            <a:lvl1pPr marL="228600" indent="-228600" algn="r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 algn="r"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 algn="r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 algn="r">
              <a:defRPr>
                <a:latin typeface="Arial" charset="0"/>
                <a:ea typeface="Arial" charset="0"/>
                <a:cs typeface="Arial" charset="0"/>
              </a:defRPr>
            </a:lvl4pPr>
            <a:lvl5pPr algn="r"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837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Colorful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981" cy="4020993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3819" y="1825625"/>
            <a:ext cx="5129981" cy="4020993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13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Right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981" cy="4020993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3819" y="1825625"/>
            <a:ext cx="5129981" cy="4020993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3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r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91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3820" y="1825625"/>
            <a:ext cx="4975296" cy="3924011"/>
          </a:xfrm>
          <a:noFill/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684220"/>
            <a:ext cx="10515600" cy="0"/>
          </a:xfrm>
          <a:prstGeom prst="line">
            <a:avLst/>
          </a:prstGeom>
          <a:ln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E65712-912D-EB4F-AE8E-26601F3140B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1825625"/>
            <a:ext cx="4975296" cy="3924011"/>
          </a:xfrm>
          <a:noFill/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212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eft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989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Right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CD93D-41CF-CD45-8B7E-CC75477EF0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9" y="6036720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6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rim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48A9-FBA8-5242-BC06-73CC5A3C7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9" y="6036720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0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ful Norma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Flight Lines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D0A77-C3A6-2648-835C-7B25E1A467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03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Left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01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03EA3-6C8D-3C43-AA17-5889BEC9A4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9" y="6036720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9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 - Right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E43C2-167D-FA43-97D9-C9F898160B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14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 - Trim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964" y="365125"/>
            <a:ext cx="7349836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78F3E-47A3-D648-99E1-1A7CAAAED2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0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 - Flight Lines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A1CB0-A9D2-8F46-A7B1-ECF2CF818E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9" y="6036720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101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Left Glob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559201"/>
          </a:xfrm>
          <a:noFill/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634830"/>
          </a:xfrm>
          <a:noFill/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115295"/>
            <a:ext cx="3932237" cy="64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C4062A7-CDDB-4A45-A6EA-6B34B0E114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40608" y="5886260"/>
            <a:ext cx="3658507" cy="37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50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Right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128690"/>
            <a:ext cx="3932237" cy="6468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DA3D5DD-F390-2745-A436-A661A6F305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9" y="6036720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88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Trim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36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86369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8397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286369" y="2121763"/>
            <a:ext cx="3932237" cy="6468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A28F3D8-3643-0A48-8FB5-05F9BDB7CD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70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Flight Lines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36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86369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8397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286368" y="2121763"/>
            <a:ext cx="3932237" cy="6468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9F43D6D-F1B4-1446-AFCA-2FA7AE96C1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09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Left Lines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121763"/>
            <a:ext cx="3932237" cy="6468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3882925-673D-D443-AB4E-658F0C8580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9" y="6036720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olorful Norma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604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 - Right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128690"/>
            <a:ext cx="3932237" cy="6468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DA3D5DD-F390-2745-A436-A661A6F305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9" y="6036720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8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 - Trim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36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86369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8397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286369" y="2121763"/>
            <a:ext cx="3932237" cy="6468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A28F3D8-3643-0A48-8FB5-05F9BDB7CD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2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 - Flight Lines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36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86369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8397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286368" y="2121763"/>
            <a:ext cx="3932237" cy="6468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9F43D6D-F1B4-1446-AFCA-2FA7AE96C1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863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 - Left Lines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92594"/>
            <a:ext cx="3932237" cy="3676394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183188" y="1081548"/>
            <a:ext cx="6035418" cy="4787440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228600" indent="-228600">
              <a:buClr>
                <a:srgbClr val="00529B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CB4815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rgbClr val="1B3664"/>
              </a:buClr>
              <a:buFont typeface="Wingdings" charset="2"/>
              <a:buChar char="§"/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29B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9788" y="2121763"/>
            <a:ext cx="3932237" cy="6468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3882925-673D-D443-AB4E-658F0C8580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9" y="6036720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0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Right Colorf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987425"/>
            <a:ext cx="456111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4532A-CD6E-254F-9823-508900D38BAA}"/>
              </a:ext>
            </a:extLst>
          </p:cNvPr>
          <p:cNvSpPr/>
          <p:nvPr userDrawn="1"/>
        </p:nvSpPr>
        <p:spPr>
          <a:xfrm>
            <a:off x="6639928" y="549005"/>
            <a:ext cx="5065489" cy="575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88D2DBD-6351-E145-A94B-24768355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745" y="691376"/>
            <a:ext cx="4390134" cy="1500879"/>
          </a:xfrm>
          <a:noFill/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8A56C1-11FD-EA49-9154-4649B63EC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0745" y="2426770"/>
            <a:ext cx="4390134" cy="3676394"/>
          </a:xfrm>
          <a:noFill/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B8E0E5-4D97-C44A-856E-F1D13A690AAA}"/>
              </a:ext>
            </a:extLst>
          </p:cNvPr>
          <p:cNvCxnSpPr>
            <a:cxnSpLocks/>
          </p:cNvCxnSpPr>
          <p:nvPr userDrawn="1"/>
        </p:nvCxnSpPr>
        <p:spPr>
          <a:xfrm>
            <a:off x="7000745" y="2324924"/>
            <a:ext cx="4390134" cy="9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C6FB0A5-33C8-654A-9BE8-A9258FF982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036721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Left Colorf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C66DA5-A887-1941-965D-646407CD0DE4}"/>
              </a:ext>
            </a:extLst>
          </p:cNvPr>
          <p:cNvSpPr/>
          <p:nvPr userDrawn="1"/>
        </p:nvSpPr>
        <p:spPr>
          <a:xfrm>
            <a:off x="478971" y="549005"/>
            <a:ext cx="5065489" cy="575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47542" y="987425"/>
            <a:ext cx="50654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691376"/>
            <a:ext cx="4390134" cy="1500879"/>
          </a:xfrm>
          <a:noFill/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26770"/>
            <a:ext cx="4390134" cy="3676394"/>
          </a:xfrm>
          <a:noFill/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839788" y="2319879"/>
            <a:ext cx="4390134" cy="9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3756C9-A86A-4D49-BF52-F692A76219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72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 - Right Colorful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987425"/>
            <a:ext cx="4561114" cy="4873625"/>
          </a:xfrm>
          <a:solidFill>
            <a:schemeClr val="bg1">
              <a:alpha val="71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4532A-CD6E-254F-9823-508900D38BAA}"/>
              </a:ext>
            </a:extLst>
          </p:cNvPr>
          <p:cNvSpPr/>
          <p:nvPr userDrawn="1"/>
        </p:nvSpPr>
        <p:spPr>
          <a:xfrm>
            <a:off x="6639928" y="549005"/>
            <a:ext cx="5065489" cy="575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88D2DBD-6351-E145-A94B-24768355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745" y="691376"/>
            <a:ext cx="4390134" cy="1500879"/>
          </a:xfrm>
          <a:noFill/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8A56C1-11FD-EA49-9154-4649B63EC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0745" y="2426770"/>
            <a:ext cx="4390134" cy="3434280"/>
          </a:xfrm>
          <a:noFill/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B8E0E5-4D97-C44A-856E-F1D13A690AAA}"/>
              </a:ext>
            </a:extLst>
          </p:cNvPr>
          <p:cNvCxnSpPr>
            <a:cxnSpLocks/>
          </p:cNvCxnSpPr>
          <p:nvPr userDrawn="1"/>
        </p:nvCxnSpPr>
        <p:spPr>
          <a:xfrm>
            <a:off x="7000745" y="2324924"/>
            <a:ext cx="4390134" cy="9702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2D32EC-23B3-6C48-9DFC-DE8BA6AECA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06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 - Left Colorful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C66DA5-A887-1941-965D-646407CD0DE4}"/>
              </a:ext>
            </a:extLst>
          </p:cNvPr>
          <p:cNvSpPr/>
          <p:nvPr userDrawn="1"/>
        </p:nvSpPr>
        <p:spPr>
          <a:xfrm>
            <a:off x="478971" y="549005"/>
            <a:ext cx="5065489" cy="575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86725" y="987425"/>
            <a:ext cx="5065487" cy="4873625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691376"/>
            <a:ext cx="4390134" cy="1500879"/>
          </a:xfrm>
          <a:noFill/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26770"/>
            <a:ext cx="4390134" cy="3434280"/>
          </a:xfrm>
          <a:noFill/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839788" y="2319879"/>
            <a:ext cx="4390134" cy="9702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1FC41-096E-594B-A1D1-D88BB67A1C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036721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22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 - Right Colorful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987425"/>
            <a:ext cx="4561114" cy="4873625"/>
          </a:xfrm>
          <a:solidFill>
            <a:schemeClr val="bg1">
              <a:alpha val="71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4532A-CD6E-254F-9823-508900D38BAA}"/>
              </a:ext>
            </a:extLst>
          </p:cNvPr>
          <p:cNvSpPr/>
          <p:nvPr userDrawn="1"/>
        </p:nvSpPr>
        <p:spPr>
          <a:xfrm>
            <a:off x="6639928" y="549005"/>
            <a:ext cx="5065489" cy="575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88D2DBD-6351-E145-A94B-24768355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745" y="691376"/>
            <a:ext cx="4390134" cy="1500879"/>
          </a:xfrm>
          <a:noFill/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8A56C1-11FD-EA49-9154-4649B63EC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0745" y="2426770"/>
            <a:ext cx="4390134" cy="3434280"/>
          </a:xfrm>
          <a:noFill/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B8E0E5-4D97-C44A-856E-F1D13A690AAA}"/>
              </a:ext>
            </a:extLst>
          </p:cNvPr>
          <p:cNvCxnSpPr>
            <a:cxnSpLocks/>
          </p:cNvCxnSpPr>
          <p:nvPr userDrawn="1"/>
        </p:nvCxnSpPr>
        <p:spPr>
          <a:xfrm>
            <a:off x="7000745" y="2324924"/>
            <a:ext cx="4390134" cy="9702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2D32EC-23B3-6C48-9DFC-DE8BA6AECA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140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 - Left Colorful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C66DA5-A887-1941-965D-646407CD0DE4}"/>
              </a:ext>
            </a:extLst>
          </p:cNvPr>
          <p:cNvSpPr/>
          <p:nvPr userDrawn="1"/>
        </p:nvSpPr>
        <p:spPr>
          <a:xfrm>
            <a:off x="478971" y="549005"/>
            <a:ext cx="5065489" cy="575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86725" y="987425"/>
            <a:ext cx="5065487" cy="4873625"/>
          </a:xfrm>
          <a:solidFill>
            <a:schemeClr val="bg1">
              <a:alpha val="7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691376"/>
            <a:ext cx="4390134" cy="1500879"/>
          </a:xfrm>
          <a:noFill/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26770"/>
            <a:ext cx="4390134" cy="3434280"/>
          </a:xfrm>
          <a:noFill/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839788" y="2319879"/>
            <a:ext cx="4390134" cy="9702"/>
          </a:xfrm>
          <a:prstGeom prst="line">
            <a:avLst/>
          </a:prstGeom>
          <a:ln w="2540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1FC41-096E-594B-A1D1-D88BB67A1C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036721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405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E2B457-3FFE-CD4E-BCF9-6A3401DF8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4177" y="6040797"/>
            <a:ext cx="3659623" cy="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492471"/>
      </p:ext>
    </p:extLst>
  </p:cSld>
  <p:clrMapOvr>
    <a:masterClrMapping/>
  </p:clrMapOvr>
  <p:transition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785F43C-7951-10FE-0F7B-990734AF75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D61894C-981A-29E9-792D-B4C640A27E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BF8A766-C070-D4DA-6061-C8E9CC5D72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AABD7-8911-4F37-9FD2-9D81F765AE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94243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78D80B-BB72-F00D-755A-DC757A925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518ABE-10FE-E91C-E743-A4B3271B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2D216-9AD8-AC8E-09AB-E6851417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0D106-7BEE-45EF-B4E6-294AE27877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386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189794-9072-664E-B4FE-FF1D474C4982}"/>
              </a:ext>
            </a:extLst>
          </p:cNvPr>
          <p:cNvSpPr/>
          <p:nvPr userDrawn="1"/>
        </p:nvSpPr>
        <p:spPr>
          <a:xfrm>
            <a:off x="2120296" y="1817914"/>
            <a:ext cx="7951407" cy="3222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39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189794-9072-664E-B4FE-FF1D474C4982}"/>
              </a:ext>
            </a:extLst>
          </p:cNvPr>
          <p:cNvSpPr/>
          <p:nvPr userDrawn="1"/>
        </p:nvSpPr>
        <p:spPr>
          <a:xfrm>
            <a:off x="2120296" y="1817914"/>
            <a:ext cx="7951407" cy="3222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Globe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189794-9072-664E-B4FE-FF1D474C4982}"/>
              </a:ext>
            </a:extLst>
          </p:cNvPr>
          <p:cNvSpPr/>
          <p:nvPr userDrawn="1"/>
        </p:nvSpPr>
        <p:spPr>
          <a:xfrm>
            <a:off x="2120296" y="1817914"/>
            <a:ext cx="7951407" cy="3222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4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rim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6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pecial 2">
    <p:bg>
      <p:bgPr>
        <a:blipFill dpi="0" rotWithShape="1">
          <a:blip r:embed="rId2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739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803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58" r:id="rId2"/>
    <p:sldLayoutId id="2147483699" r:id="rId3"/>
    <p:sldLayoutId id="2147483697" r:id="rId4"/>
    <p:sldLayoutId id="2147483700" r:id="rId5"/>
    <p:sldLayoutId id="2147483701" r:id="rId6"/>
    <p:sldLayoutId id="2147483702" r:id="rId7"/>
    <p:sldLayoutId id="2147483650" r:id="rId8"/>
    <p:sldLayoutId id="2147483695" r:id="rId9"/>
    <p:sldLayoutId id="2147483696" r:id="rId10"/>
    <p:sldLayoutId id="2147483659" r:id="rId11"/>
    <p:sldLayoutId id="2147483704" r:id="rId12"/>
    <p:sldLayoutId id="2147483705" r:id="rId13"/>
    <p:sldLayoutId id="2147483652" r:id="rId14"/>
    <p:sldLayoutId id="2147483664" r:id="rId15"/>
    <p:sldLayoutId id="2147483665" r:id="rId16"/>
    <p:sldLayoutId id="2147483654" r:id="rId17"/>
    <p:sldLayoutId id="2147483674" r:id="rId18"/>
    <p:sldLayoutId id="2147483675" r:id="rId19"/>
    <p:sldLayoutId id="2147483676" r:id="rId20"/>
    <p:sldLayoutId id="2147483706" r:id="rId21"/>
    <p:sldLayoutId id="2147483707" r:id="rId22"/>
    <p:sldLayoutId id="2147483708" r:id="rId23"/>
    <p:sldLayoutId id="2147483709" r:id="rId24"/>
    <p:sldLayoutId id="2147483656" r:id="rId25"/>
    <p:sldLayoutId id="2147483684" r:id="rId26"/>
    <p:sldLayoutId id="2147483685" r:id="rId27"/>
    <p:sldLayoutId id="2147483686" r:id="rId28"/>
    <p:sldLayoutId id="2147483687" r:id="rId29"/>
    <p:sldLayoutId id="2147483710" r:id="rId30"/>
    <p:sldLayoutId id="2147483711" r:id="rId31"/>
    <p:sldLayoutId id="2147483712" r:id="rId32"/>
    <p:sldLayoutId id="2147483713" r:id="rId33"/>
    <p:sldLayoutId id="2147483692" r:id="rId34"/>
    <p:sldLayoutId id="2147483693" r:id="rId35"/>
    <p:sldLayoutId id="2147483714" r:id="rId36"/>
    <p:sldLayoutId id="2147483715" r:id="rId37"/>
    <p:sldLayoutId id="2147483716" r:id="rId38"/>
    <p:sldLayoutId id="2147483717" r:id="rId39"/>
    <p:sldLayoutId id="2147483694" r:id="rId40"/>
    <p:sldLayoutId id="2147483718" r:id="rId41"/>
    <p:sldLayoutId id="2147483719" r:id="rId42"/>
    <p:sldLayoutId id="2147483720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42.wmf"/><Relationship Id="rId18" Type="http://schemas.openxmlformats.org/officeDocument/2006/relationships/oleObject" Target="../embeddings/oleObject30.bin"/><Relationship Id="rId3" Type="http://schemas.openxmlformats.org/officeDocument/2006/relationships/audio" Target="../media/audio2.wav"/><Relationship Id="rId21" Type="http://schemas.openxmlformats.org/officeDocument/2006/relationships/image" Target="../media/image49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44.wmf"/><Relationship Id="rId2" Type="http://schemas.openxmlformats.org/officeDocument/2006/relationships/audio" Target="../media/audio1.wav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4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48.wmf"/><Relationship Id="rId5" Type="http://schemas.openxmlformats.org/officeDocument/2006/relationships/image" Target="../media/image41.wmf"/><Relationship Id="rId15" Type="http://schemas.openxmlformats.org/officeDocument/2006/relationships/image" Target="../media/image43.wmf"/><Relationship Id="rId23" Type="http://schemas.openxmlformats.org/officeDocument/2006/relationships/image" Target="../media/image50.wmf"/><Relationship Id="rId10" Type="http://schemas.openxmlformats.org/officeDocument/2006/relationships/oleObject" Target="../embeddings/oleObject33.bin"/><Relationship Id="rId19" Type="http://schemas.openxmlformats.org/officeDocument/2006/relationships/image" Target="../media/image45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28.bin"/><Relationship Id="rId22" Type="http://schemas.openxmlformats.org/officeDocument/2006/relationships/oleObject" Target="../embeddings/oleObject3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7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audio" Target="../media/audio4.wav"/><Relationship Id="rId7" Type="http://schemas.openxmlformats.org/officeDocument/2006/relationships/image" Target="../media/image59.em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8.e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48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2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50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5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1.wmf"/><Relationship Id="rId3" Type="http://schemas.openxmlformats.org/officeDocument/2006/relationships/image" Target="../media/image16.e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0.wmf"/><Relationship Id="rId5" Type="http://schemas.openxmlformats.org/officeDocument/2006/relationships/image" Target="../media/image18.wmf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.emf"/><Relationship Id="rId14" Type="http://schemas.openxmlformats.org/officeDocument/2006/relationships/oleObject" Target="../embeddings/oleObject7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1.png"/><Relationship Id="rId5" Type="http://schemas.openxmlformats.org/officeDocument/2006/relationships/image" Target="../media/image84.wmf"/><Relationship Id="rId4" Type="http://schemas.openxmlformats.org/officeDocument/2006/relationships/oleObject" Target="../embeddings/oleObject5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64.bin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88.wmf"/><Relationship Id="rId1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66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4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6.emf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98.e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70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1.e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72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05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oleObject" Target="../embeddings/oleObject79.bin"/><Relationship Id="rId3" Type="http://schemas.openxmlformats.org/officeDocument/2006/relationships/image" Target="../media/image107.png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13.wmf"/><Relationship Id="rId17" Type="http://schemas.openxmlformats.org/officeDocument/2006/relationships/image" Target="../media/image105.png"/><Relationship Id="rId2" Type="http://schemas.openxmlformats.org/officeDocument/2006/relationships/image" Target="../media/image106.png"/><Relationship Id="rId16" Type="http://schemas.openxmlformats.org/officeDocument/2006/relationships/image" Target="../media/image115.wmf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10.png"/><Relationship Id="rId11" Type="http://schemas.openxmlformats.org/officeDocument/2006/relationships/oleObject" Target="../embeddings/oleObject78.bin"/><Relationship Id="rId5" Type="http://schemas.openxmlformats.org/officeDocument/2006/relationships/image" Target="../media/image109.png"/><Relationship Id="rId15" Type="http://schemas.openxmlformats.org/officeDocument/2006/relationships/oleObject" Target="../embeddings/oleObject80.bin"/><Relationship Id="rId10" Type="http://schemas.openxmlformats.org/officeDocument/2006/relationships/image" Target="../media/image112.wmf"/><Relationship Id="rId4" Type="http://schemas.openxmlformats.org/officeDocument/2006/relationships/image" Target="../media/image108.png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14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image" Target="../media/image116.wmf"/><Relationship Id="rId7" Type="http://schemas.openxmlformats.org/officeDocument/2006/relationships/image" Target="../media/image118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19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31.emf"/><Relationship Id="rId2" Type="http://schemas.openxmlformats.org/officeDocument/2006/relationships/oleObject" Target="../embeddings/oleObject9.bin"/><Relationship Id="rId16" Type="http://schemas.openxmlformats.org/officeDocument/2006/relationships/oleObject" Target="../embeddings/oleObject16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15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openxmlformats.org/officeDocument/2006/relationships/image" Target="../media/image124.wmf"/><Relationship Id="rId3" Type="http://schemas.openxmlformats.org/officeDocument/2006/relationships/image" Target="../media/image120.wmf"/><Relationship Id="rId7" Type="http://schemas.openxmlformats.org/officeDocument/2006/relationships/image" Target="../media/image122.wmf"/><Relationship Id="rId12" Type="http://schemas.openxmlformats.org/officeDocument/2006/relationships/oleObject" Target="../embeddings/oleObject90.bin"/><Relationship Id="rId17" Type="http://schemas.openxmlformats.org/officeDocument/2006/relationships/image" Target="../media/image119.wmf"/><Relationship Id="rId2" Type="http://schemas.openxmlformats.org/officeDocument/2006/relationships/oleObject" Target="../embeddings/oleObject85.bin"/><Relationship Id="rId16" Type="http://schemas.openxmlformats.org/officeDocument/2006/relationships/oleObject" Target="../embeddings/oleObject92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116.wmf"/><Relationship Id="rId5" Type="http://schemas.openxmlformats.org/officeDocument/2006/relationships/image" Target="../media/image121.wmf"/><Relationship Id="rId15" Type="http://schemas.openxmlformats.org/officeDocument/2006/relationships/image" Target="../media/image118.wmf"/><Relationship Id="rId10" Type="http://schemas.openxmlformats.org/officeDocument/2006/relationships/oleObject" Target="../embeddings/oleObject89.bin"/><Relationship Id="rId4" Type="http://schemas.openxmlformats.org/officeDocument/2006/relationships/oleObject" Target="../embeddings/oleObject86.bin"/><Relationship Id="rId9" Type="http://schemas.openxmlformats.org/officeDocument/2006/relationships/image" Target="../media/image123.wmf"/><Relationship Id="rId14" Type="http://schemas.openxmlformats.org/officeDocument/2006/relationships/oleObject" Target="../embeddings/oleObject91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120.wmf"/><Relationship Id="rId7" Type="http://schemas.openxmlformats.org/officeDocument/2006/relationships/image" Target="../media/image122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25.wmf"/><Relationship Id="rId10" Type="http://schemas.openxmlformats.org/officeDocument/2006/relationships/image" Target="../media/image126.pn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23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3" Type="http://schemas.openxmlformats.org/officeDocument/2006/relationships/image" Target="../media/image127.png"/><Relationship Id="rId7" Type="http://schemas.openxmlformats.org/officeDocument/2006/relationships/image" Target="../media/image129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130.wmf"/><Relationship Id="rId5" Type="http://schemas.openxmlformats.org/officeDocument/2006/relationships/image" Target="../media/image128.wmf"/><Relationship Id="rId10" Type="http://schemas.openxmlformats.org/officeDocument/2006/relationships/oleObject" Target="../embeddings/oleObject101.bin"/><Relationship Id="rId4" Type="http://schemas.openxmlformats.org/officeDocument/2006/relationships/oleObject" Target="../embeddings/oleObject98.bin"/><Relationship Id="rId9" Type="http://schemas.openxmlformats.org/officeDocument/2006/relationships/image" Target="../media/image11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hyperlink" Target="&#30446;&#24405;.pp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2.emf"/><Relationship Id="rId4" Type="http://schemas.openxmlformats.org/officeDocument/2006/relationships/oleObject" Target="../embeddings/oleObject10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hyperlink" Target="&#30446;&#24405;.pp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2.emf"/><Relationship Id="rId4" Type="http://schemas.openxmlformats.org/officeDocument/2006/relationships/oleObject" Target="../embeddings/oleObject102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36.wmf"/><Relationship Id="rId3" Type="http://schemas.openxmlformats.org/officeDocument/2006/relationships/image" Target="../media/image133.wmf"/><Relationship Id="rId7" Type="http://schemas.openxmlformats.org/officeDocument/2006/relationships/image" Target="../media/image131.wmf"/><Relationship Id="rId12" Type="http://schemas.openxmlformats.org/officeDocument/2006/relationships/oleObject" Target="../embeddings/oleObject107.bin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41.xml"/><Relationship Id="rId6" Type="http://schemas.openxmlformats.org/officeDocument/2006/relationships/hyperlink" Target="&#30446;&#24405;.ppt" TargetMode="External"/><Relationship Id="rId11" Type="http://schemas.openxmlformats.org/officeDocument/2006/relationships/image" Target="../media/image135.wmf"/><Relationship Id="rId5" Type="http://schemas.openxmlformats.org/officeDocument/2006/relationships/image" Target="../media/image134.wmf"/><Relationship Id="rId15" Type="http://schemas.openxmlformats.org/officeDocument/2006/relationships/image" Target="../media/image137.wmf"/><Relationship Id="rId10" Type="http://schemas.openxmlformats.org/officeDocument/2006/relationships/oleObject" Target="../embeddings/oleObject106.bin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132.emf"/><Relationship Id="rId14" Type="http://schemas.openxmlformats.org/officeDocument/2006/relationships/oleObject" Target="../embeddings/oleObject108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131.wmf"/><Relationship Id="rId7" Type="http://schemas.openxmlformats.org/officeDocument/2006/relationships/image" Target="../media/image138.wmf"/><Relationship Id="rId2" Type="http://schemas.openxmlformats.org/officeDocument/2006/relationships/hyperlink" Target="&#30446;&#24405;.ppt" TargetMode="External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35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0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oleObject" Target="../embeddings/oleObject118.bin"/><Relationship Id="rId18" Type="http://schemas.openxmlformats.org/officeDocument/2006/relationships/image" Target="../media/image148.e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45.wmf"/><Relationship Id="rId17" Type="http://schemas.openxmlformats.org/officeDocument/2006/relationships/oleObject" Target="../embeddings/oleObject120.bin"/><Relationship Id="rId2" Type="http://schemas.openxmlformats.org/officeDocument/2006/relationships/image" Target="../media/image139.png"/><Relationship Id="rId16" Type="http://schemas.openxmlformats.org/officeDocument/2006/relationships/image" Target="../media/image147.emf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5" Type="http://schemas.openxmlformats.org/officeDocument/2006/relationships/oleObject" Target="../embeddings/oleObject119.bin"/><Relationship Id="rId10" Type="http://schemas.openxmlformats.org/officeDocument/2006/relationships/image" Target="../media/image144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3" Type="http://schemas.openxmlformats.org/officeDocument/2006/relationships/image" Target="../media/image149.wmf"/><Relationship Id="rId7" Type="http://schemas.openxmlformats.org/officeDocument/2006/relationships/image" Target="../media/image151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15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../&#25968;&#23383;&#30005;&#23376;&#25216;&#26415;/&#30446;&#24405;.ppt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54.png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5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6158-A97C-3946-B4F5-49CECFD9FF1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024559" y="600798"/>
            <a:ext cx="6174556" cy="1716832"/>
          </a:xfrm>
        </p:spPr>
        <p:txBody>
          <a:bodyPr/>
          <a:lstStyle/>
          <a:p>
            <a:r>
              <a:rPr lang="zh-CN" altLang="en-US" dirty="0"/>
              <a:t>练习题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47145B-071F-9853-A110-BD59EA55A95D}"/>
              </a:ext>
            </a:extLst>
          </p:cNvPr>
          <p:cNvSpPr txBox="1"/>
          <p:nvPr/>
        </p:nvSpPr>
        <p:spPr>
          <a:xfrm>
            <a:off x="6918037" y="2844225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练习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endParaRPr lang="zh-CN" altLang="en-US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29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C2C7653-3101-7D2D-6D6F-9ABF0F64451D}"/>
              </a:ext>
            </a:extLst>
          </p:cNvPr>
          <p:cNvGrpSpPr/>
          <p:nvPr/>
        </p:nvGrpSpPr>
        <p:grpSpPr>
          <a:xfrm>
            <a:off x="3125788" y="974437"/>
            <a:ext cx="6406139" cy="4521200"/>
            <a:chOff x="5056188" y="762000"/>
            <a:chExt cx="4849812" cy="2971800"/>
          </a:xfrm>
        </p:grpSpPr>
        <p:graphicFrame>
          <p:nvGraphicFramePr>
            <p:cNvPr id="717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0634899"/>
                </p:ext>
              </p:extLst>
            </p:nvPr>
          </p:nvGraphicFramePr>
          <p:xfrm>
            <a:off x="5056188" y="762000"/>
            <a:ext cx="4849812" cy="297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图片" r:id="rId2" imgW="1752480" imgH="1095480" progId="Word.Picture.8">
                    <p:embed/>
                  </p:oleObj>
                </mc:Choice>
                <mc:Fallback>
                  <p:oleObj name="图片" r:id="rId2" imgW="1752480" imgH="1095480" progId="Word.Picture.8">
                    <p:embed/>
                    <p:pic>
                      <p:nvPicPr>
                        <p:cNvPr id="717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-2702" b="-2702"/>
                        <a:stretch>
                          <a:fillRect/>
                        </a:stretch>
                      </p:blipFill>
                      <p:spPr bwMode="auto">
                        <a:xfrm>
                          <a:off x="5056188" y="762000"/>
                          <a:ext cx="4849812" cy="2971800"/>
                        </a:xfrm>
                        <a:prstGeom prst="rect">
                          <a:avLst/>
                        </a:prstGeom>
                        <a:solidFill>
                          <a:srgbClr val="F8F8F8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5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1572625"/>
                </p:ext>
              </p:extLst>
            </p:nvPr>
          </p:nvGraphicFramePr>
          <p:xfrm>
            <a:off x="7275514" y="762000"/>
            <a:ext cx="268287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39680" imgH="215640" progId="Equation.3">
                    <p:embed/>
                  </p:oleObj>
                </mc:Choice>
                <mc:Fallback>
                  <p:oleObj name="公式" r:id="rId4" imgW="139680" imgH="215640" progId="Equation.3">
                    <p:embed/>
                    <p:pic>
                      <p:nvPicPr>
                        <p:cNvPr id="7185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5514" y="762000"/>
                          <a:ext cx="268287" cy="50165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7357557"/>
                </p:ext>
              </p:extLst>
            </p:nvPr>
          </p:nvGraphicFramePr>
          <p:xfrm>
            <a:off x="7229476" y="1709738"/>
            <a:ext cx="314325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64880" imgH="215640" progId="Equation.3">
                    <p:embed/>
                  </p:oleObj>
                </mc:Choice>
                <mc:Fallback>
                  <p:oleObj name="公式" r:id="rId6" imgW="164880" imgH="215640" progId="Equation.3">
                    <p:embed/>
                    <p:pic>
                      <p:nvPicPr>
                        <p:cNvPr id="7186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9476" y="1709738"/>
                          <a:ext cx="314325" cy="500062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5416096"/>
                </p:ext>
              </p:extLst>
            </p:nvPr>
          </p:nvGraphicFramePr>
          <p:xfrm>
            <a:off x="7178676" y="2590800"/>
            <a:ext cx="288925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52280" imgH="228600" progId="Equation.3">
                    <p:embed/>
                  </p:oleObj>
                </mc:Choice>
                <mc:Fallback>
                  <p:oleObj name="公式" r:id="rId8" imgW="152280" imgH="228600" progId="Equation.3">
                    <p:embed/>
                    <p:pic>
                      <p:nvPicPr>
                        <p:cNvPr id="718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78676" y="2590800"/>
                          <a:ext cx="288925" cy="5334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256699"/>
                </p:ext>
              </p:extLst>
            </p:nvPr>
          </p:nvGraphicFramePr>
          <p:xfrm>
            <a:off x="9561514" y="1655764"/>
            <a:ext cx="268287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39680" imgH="164880" progId="Equation.3">
                    <p:embed/>
                  </p:oleObj>
                </mc:Choice>
                <mc:Fallback>
                  <p:oleObj name="公式" r:id="rId10" imgW="139680" imgH="164880" progId="Equation.3">
                    <p:embed/>
                    <p:pic>
                      <p:nvPicPr>
                        <p:cNvPr id="718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61514" y="1655764"/>
                          <a:ext cx="268287" cy="382587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78959947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5056188" y="762000"/>
          <a:ext cx="4849812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4" imgW="1752480" imgH="1095480" progId="Word.Picture.8">
                  <p:embed/>
                </p:oleObj>
              </mc:Choice>
              <mc:Fallback>
                <p:oleObj name="图片" r:id="rId4" imgW="1752480" imgH="1095480" progId="Word.Picture.8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2702" b="-2702"/>
                      <a:stretch>
                        <a:fillRect/>
                      </a:stretch>
                    </p:blipFill>
                    <p:spPr bwMode="auto">
                      <a:xfrm>
                        <a:off x="5056188" y="762000"/>
                        <a:ext cx="4849812" cy="2971800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46250" y="685801"/>
            <a:ext cx="1524000" cy="588963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隶书" pitchFamily="49" charset="-122"/>
              </a:rPr>
              <a:t>逻辑图</a:t>
            </a:r>
            <a:endParaRPr kumimoji="1" lang="zh-CN" altLang="en-US" sz="2400" b="1">
              <a:latin typeface="Times New Roman" pitchFamily="18" charset="0"/>
              <a:ea typeface="幼圆" pitchFamily="49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746250" y="3724276"/>
            <a:ext cx="1676400" cy="10763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隶书" pitchFamily="49" charset="-122"/>
              </a:rPr>
              <a:t>逻辑表达式</a:t>
            </a:r>
            <a:endParaRPr kumimoji="1" lang="zh-CN" altLang="en-US" sz="60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7174" name="AutoShape 6"/>
          <p:cNvSpPr>
            <a:spLocks noChangeArrowheads="1"/>
          </p:cNvSpPr>
          <p:nvPr/>
        </p:nvSpPr>
        <p:spPr bwMode="auto">
          <a:xfrm>
            <a:off x="2279650" y="1295400"/>
            <a:ext cx="228600" cy="2438400"/>
          </a:xfrm>
          <a:prstGeom prst="downArrow">
            <a:avLst>
              <a:gd name="adj1" fmla="val 50000"/>
              <a:gd name="adj2" fmla="val 266667"/>
            </a:avLst>
          </a:prstGeom>
          <a:solidFill>
            <a:srgbClr val="CC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7239000" y="37338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7604126" y="3663950"/>
            <a:ext cx="549275" cy="527050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1  </a:t>
            </a: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1746251" y="1981200"/>
            <a:ext cx="549275" cy="527050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1  </a:t>
            </a:r>
          </a:p>
        </p:txBody>
      </p:sp>
      <p:sp>
        <p:nvSpPr>
          <p:cNvPr id="7178" name="AutoShape 10"/>
          <p:cNvSpPr>
            <a:spLocks noChangeArrowheads="1"/>
          </p:cNvSpPr>
          <p:nvPr/>
        </p:nvSpPr>
        <p:spPr bwMode="auto">
          <a:xfrm>
            <a:off x="2432050" y="4800600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CC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1746250" y="5476876"/>
            <a:ext cx="1905000" cy="10763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隶书" pitchFamily="49" charset="-122"/>
              </a:rPr>
              <a:t>最简与或表达式</a:t>
            </a:r>
            <a:endParaRPr kumimoji="1" lang="zh-CN" altLang="en-US" sz="60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2046843" y="4800600"/>
            <a:ext cx="36933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CC0066"/>
                </a:solidFill>
                <a:latin typeface="Times New Roman" pitchFamily="18" charset="0"/>
              </a:rPr>
              <a:t>化简</a:t>
            </a:r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>
            <a:off x="2736851" y="4883150"/>
            <a:ext cx="549275" cy="527050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2  </a:t>
            </a:r>
          </a:p>
        </p:txBody>
      </p:sp>
      <p:graphicFrame>
        <p:nvGraphicFramePr>
          <p:cNvPr id="7182" name="Object 14"/>
          <p:cNvGraphicFramePr>
            <a:graphicFrameLocks noChangeAspect="1"/>
          </p:cNvGraphicFramePr>
          <p:nvPr/>
        </p:nvGraphicFramePr>
        <p:xfrm>
          <a:off x="4953000" y="3810000"/>
          <a:ext cx="10668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07960" imgH="241200" progId="Equation.3">
                  <p:embed/>
                </p:oleObj>
              </mc:Choice>
              <mc:Fallback>
                <p:oleObj name="公式" r:id="rId6" imgW="507960" imgH="241200" progId="Equation.3">
                  <p:embed/>
                  <p:pic>
                    <p:nvPicPr>
                      <p:cNvPr id="718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10000"/>
                        <a:ext cx="1066800" cy="61118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3" name="Object 15"/>
          <p:cNvGraphicFramePr>
            <a:graphicFrameLocks noChangeAspect="1"/>
          </p:cNvGraphicFramePr>
          <p:nvPr/>
        </p:nvGraphicFramePr>
        <p:xfrm>
          <a:off x="4953001" y="4495801"/>
          <a:ext cx="10969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533160" imgH="241200" progId="Equation.3">
                  <p:embed/>
                </p:oleObj>
              </mc:Choice>
              <mc:Fallback>
                <p:oleObj name="公式" r:id="rId8" imgW="533160" imgH="241200" progId="Equation.3">
                  <p:embed/>
                  <p:pic>
                    <p:nvPicPr>
                      <p:cNvPr id="718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1" y="4495801"/>
                        <a:ext cx="1096963" cy="6000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4" name="Object 16"/>
          <p:cNvGraphicFramePr>
            <a:graphicFrameLocks noChangeAspect="1"/>
          </p:cNvGraphicFramePr>
          <p:nvPr/>
        </p:nvGraphicFramePr>
        <p:xfrm>
          <a:off x="5029201" y="5167313"/>
          <a:ext cx="10509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507960" imgH="253800" progId="Equation.3">
                  <p:embed/>
                </p:oleObj>
              </mc:Choice>
              <mc:Fallback>
                <p:oleObj name="公式" r:id="rId10" imgW="507960" imgH="253800" progId="Equation.3">
                  <p:embed/>
                  <p:pic>
                    <p:nvPicPr>
                      <p:cNvPr id="718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1" y="5167313"/>
                        <a:ext cx="1050925" cy="6350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5" name="Object 17"/>
          <p:cNvGraphicFramePr>
            <a:graphicFrameLocks noChangeAspect="1"/>
          </p:cNvGraphicFramePr>
          <p:nvPr/>
        </p:nvGraphicFramePr>
        <p:xfrm>
          <a:off x="7275514" y="762000"/>
          <a:ext cx="2682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39680" imgH="215640" progId="Equation.3">
                  <p:embed/>
                </p:oleObj>
              </mc:Choice>
              <mc:Fallback>
                <p:oleObj name="公式" r:id="rId12" imgW="139680" imgH="215640" progId="Equation.3">
                  <p:embed/>
                  <p:pic>
                    <p:nvPicPr>
                      <p:cNvPr id="718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514" y="762000"/>
                        <a:ext cx="268287" cy="501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6" name="Object 18"/>
          <p:cNvGraphicFramePr>
            <a:graphicFrameLocks noChangeAspect="1"/>
          </p:cNvGraphicFramePr>
          <p:nvPr/>
        </p:nvGraphicFramePr>
        <p:xfrm>
          <a:off x="7229476" y="1709738"/>
          <a:ext cx="31432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64880" imgH="215640" progId="Equation.3">
                  <p:embed/>
                </p:oleObj>
              </mc:Choice>
              <mc:Fallback>
                <p:oleObj name="公式" r:id="rId14" imgW="164880" imgH="215640" progId="Equation.3">
                  <p:embed/>
                  <p:pic>
                    <p:nvPicPr>
                      <p:cNvPr id="718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9476" y="1709738"/>
                        <a:ext cx="314325" cy="5000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7" name="Object 19"/>
          <p:cNvGraphicFramePr>
            <a:graphicFrameLocks noChangeAspect="1"/>
          </p:cNvGraphicFramePr>
          <p:nvPr/>
        </p:nvGraphicFramePr>
        <p:xfrm>
          <a:off x="7178676" y="2590800"/>
          <a:ext cx="288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52280" imgH="228600" progId="Equation.3">
                  <p:embed/>
                </p:oleObj>
              </mc:Choice>
              <mc:Fallback>
                <p:oleObj name="公式" r:id="rId16" imgW="152280" imgH="228600" progId="Equation.3">
                  <p:embed/>
                  <p:pic>
                    <p:nvPicPr>
                      <p:cNvPr id="718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8676" y="2590800"/>
                        <a:ext cx="288925" cy="5334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8" name="Object 20"/>
          <p:cNvGraphicFramePr>
            <a:graphicFrameLocks noChangeAspect="1"/>
          </p:cNvGraphicFramePr>
          <p:nvPr/>
        </p:nvGraphicFramePr>
        <p:xfrm>
          <a:off x="9561514" y="1655764"/>
          <a:ext cx="268287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139680" imgH="164880" progId="Equation.3">
                  <p:embed/>
                </p:oleObj>
              </mc:Choice>
              <mc:Fallback>
                <p:oleObj name="公式" r:id="rId18" imgW="139680" imgH="164880" progId="Equation.3">
                  <p:embed/>
                  <p:pic>
                    <p:nvPicPr>
                      <p:cNvPr id="718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1514" y="1655764"/>
                        <a:ext cx="268287" cy="3825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9" name="AutoShape 21"/>
          <p:cNvSpPr>
            <a:spLocks/>
          </p:cNvSpPr>
          <p:nvPr/>
        </p:nvSpPr>
        <p:spPr bwMode="auto">
          <a:xfrm>
            <a:off x="6165850" y="4598273"/>
            <a:ext cx="381000" cy="430054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90" name="AutoShape 22"/>
          <p:cNvSpPr>
            <a:spLocks noChangeArrowheads="1"/>
          </p:cNvSpPr>
          <p:nvPr/>
        </p:nvSpPr>
        <p:spPr bwMode="auto">
          <a:xfrm>
            <a:off x="7156450" y="5410200"/>
            <a:ext cx="311150" cy="609600"/>
          </a:xfrm>
          <a:prstGeom prst="downArrow">
            <a:avLst>
              <a:gd name="adj1" fmla="val 50000"/>
              <a:gd name="adj2" fmla="val 48980"/>
            </a:avLst>
          </a:prstGeom>
          <a:solidFill>
            <a:srgbClr val="CC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7527926" y="5410200"/>
            <a:ext cx="549275" cy="527050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2  </a:t>
            </a:r>
          </a:p>
        </p:txBody>
      </p:sp>
      <p:graphicFrame>
        <p:nvGraphicFramePr>
          <p:cNvPr id="7192" name="Object 24"/>
          <p:cNvGraphicFramePr>
            <a:graphicFrameLocks noChangeAspect="1"/>
          </p:cNvGraphicFramePr>
          <p:nvPr/>
        </p:nvGraphicFramePr>
        <p:xfrm>
          <a:off x="6172200" y="6172200"/>
          <a:ext cx="24384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1193760" imgH="177480" progId="Equation.3">
                  <p:embed/>
                </p:oleObj>
              </mc:Choice>
              <mc:Fallback>
                <p:oleObj name="公式" r:id="rId20" imgW="1193760" imgH="177480" progId="Equation.3">
                  <p:embed/>
                  <p:pic>
                    <p:nvPicPr>
                      <p:cNvPr id="719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6172200"/>
                        <a:ext cx="2438400" cy="4381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3" name="Text Box 25"/>
          <p:cNvSpPr txBox="1">
            <a:spLocks noChangeArrowheads="1"/>
          </p:cNvSpPr>
          <p:nvPr/>
        </p:nvSpPr>
        <p:spPr bwMode="auto">
          <a:xfrm>
            <a:off x="2607786" y="1524000"/>
            <a:ext cx="738664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CC0066"/>
                </a:solidFill>
                <a:latin typeface="Times New Roman" pitchFamily="18" charset="0"/>
              </a:rPr>
              <a:t>从输入到输出逐级写出</a:t>
            </a:r>
          </a:p>
        </p:txBody>
      </p:sp>
      <p:graphicFrame>
        <p:nvGraphicFramePr>
          <p:cNvPr id="7194" name="Object 26"/>
          <p:cNvGraphicFramePr>
            <a:graphicFrameLocks noChangeAspect="1"/>
          </p:cNvGraphicFramePr>
          <p:nvPr/>
        </p:nvGraphicFramePr>
        <p:xfrm>
          <a:off x="6705600" y="4495801"/>
          <a:ext cx="3810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1549080" imgH="291960" progId="Equation.3">
                  <p:embed/>
                </p:oleObj>
              </mc:Choice>
              <mc:Fallback>
                <p:oleObj name="公式" r:id="rId22" imgW="1549080" imgH="291960" progId="Equation.3">
                  <p:embed/>
                  <p:pic>
                    <p:nvPicPr>
                      <p:cNvPr id="719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495801"/>
                        <a:ext cx="3810000" cy="7143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3648075" y="260351"/>
            <a:ext cx="1295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例：</a:t>
            </a:r>
            <a:endParaRPr kumimoji="1" lang="zh-CN" altLang="en-US" sz="2400" dirty="0">
              <a:latin typeface="Times New Roman" pitchFamily="18" charset="0"/>
            </a:endParaRPr>
          </a:p>
        </p:txBody>
      </p:sp>
      <p:sp>
        <p:nvSpPr>
          <p:cNvPr id="2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BA3DB8-DCBD-490E-8A76-4E8F308C0937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82219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7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 autoUpdateAnimBg="0"/>
      <p:bldP spid="7173" grpId="0" animBg="1" autoUpdateAnimBg="0"/>
      <p:bldP spid="7174" grpId="0" animBg="1"/>
      <p:bldP spid="7175" grpId="0" animBg="1"/>
      <p:bldP spid="7176" grpId="0" animBg="1" autoUpdateAnimBg="0"/>
      <p:bldP spid="7177" grpId="0" animBg="1" autoUpdateAnimBg="0"/>
      <p:bldP spid="7178" grpId="0" animBg="1"/>
      <p:bldP spid="7179" grpId="0" animBg="1" autoUpdateAnimBg="0"/>
      <p:bldP spid="7180" grpId="0" build="p" autoUpdateAnimBg="0" advAuto="0"/>
      <p:bldP spid="7181" grpId="0" animBg="1" autoUpdateAnimBg="0"/>
      <p:bldP spid="7189" grpId="0" animBg="1"/>
      <p:bldP spid="7190" grpId="0" animBg="1"/>
      <p:bldP spid="7191" grpId="0" animBg="1" autoUpdateAnimBg="0"/>
      <p:bldP spid="7193" grpId="0" autoUpdateAnimBg="0"/>
      <p:bldP spid="7195" grpId="0" build="p" autoUpdateAnimBg="0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810001" y="1524000"/>
          <a:ext cx="344011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038240" imgH="2000160" progId="Word.Document.8">
                  <p:embed/>
                </p:oleObj>
              </mc:Choice>
              <mc:Fallback>
                <p:oleObj name="文档" r:id="rId2" imgW="1038240" imgH="2000160" progId="Word.Document.8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93" b="8067"/>
                      <a:stretch>
                        <a:fillRect/>
                      </a:stretch>
                    </p:blipFill>
                    <p:spPr bwMode="auto">
                      <a:xfrm>
                        <a:off x="3810001" y="1524000"/>
                        <a:ext cx="3440113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9FFE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1600200" y="152401"/>
            <a:ext cx="1905000" cy="10763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隶书" pitchFamily="49" charset="-122"/>
              </a:rPr>
              <a:t>最简与或表达式</a:t>
            </a:r>
            <a:endParaRPr kumimoji="1" lang="zh-CN" altLang="en-US" sz="60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2362200" y="1295400"/>
            <a:ext cx="228600" cy="1447800"/>
          </a:xfrm>
          <a:prstGeom prst="downArrow">
            <a:avLst>
              <a:gd name="adj1" fmla="val 50000"/>
              <a:gd name="adj2" fmla="val 158333"/>
            </a:avLst>
          </a:prstGeom>
          <a:solidFill>
            <a:srgbClr val="CC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7" name="Oval 5"/>
          <p:cNvSpPr>
            <a:spLocks noChangeArrowheads="1"/>
          </p:cNvSpPr>
          <p:nvPr/>
        </p:nvSpPr>
        <p:spPr bwMode="auto">
          <a:xfrm>
            <a:off x="2727326" y="1752600"/>
            <a:ext cx="549275" cy="527050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3  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752600" y="2819401"/>
            <a:ext cx="1524000" cy="588963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隶书" pitchFamily="49" charset="-122"/>
              </a:rPr>
              <a:t>真值表</a:t>
            </a:r>
            <a:endParaRPr kumimoji="1" lang="zh-CN" altLang="en-US" sz="2400" b="1">
              <a:latin typeface="Times New Roman" pitchFamily="18" charset="0"/>
              <a:ea typeface="幼圆" pitchFamily="49" charset="-122"/>
            </a:endParaRPr>
          </a:p>
        </p:txBody>
      </p:sp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4419601" y="298450"/>
          <a:ext cx="25876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93760" imgH="177480" progId="Equation.3">
                  <p:embed/>
                </p:oleObj>
              </mc:Choice>
              <mc:Fallback>
                <p:oleObj name="公式" r:id="rId4" imgW="1193760" imgH="177480" progId="Equation.3">
                  <p:embed/>
                  <p:pic>
                    <p:nvPicPr>
                      <p:cNvPr id="81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1" y="298450"/>
                        <a:ext cx="25876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AutoShape 8"/>
          <p:cNvSpPr>
            <a:spLocks noChangeArrowheads="1"/>
          </p:cNvSpPr>
          <p:nvPr/>
        </p:nvSpPr>
        <p:spPr bwMode="auto">
          <a:xfrm>
            <a:off x="5410200" y="8382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5775326" y="844550"/>
            <a:ext cx="549275" cy="527050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3  </a:t>
            </a:r>
          </a:p>
        </p:txBody>
      </p:sp>
      <p:sp>
        <p:nvSpPr>
          <p:cNvPr id="8202" name="AutoShape 10"/>
          <p:cNvSpPr>
            <a:spLocks noChangeArrowheads="1"/>
          </p:cNvSpPr>
          <p:nvPr/>
        </p:nvSpPr>
        <p:spPr bwMode="auto">
          <a:xfrm>
            <a:off x="2362200" y="3435350"/>
            <a:ext cx="228600" cy="908050"/>
          </a:xfrm>
          <a:prstGeom prst="downArrow">
            <a:avLst>
              <a:gd name="adj1" fmla="val 50000"/>
              <a:gd name="adj2" fmla="val 99306"/>
            </a:avLst>
          </a:prstGeom>
          <a:solidFill>
            <a:srgbClr val="CC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3" name="Oval 11"/>
          <p:cNvSpPr>
            <a:spLocks noChangeArrowheads="1"/>
          </p:cNvSpPr>
          <p:nvPr/>
        </p:nvSpPr>
        <p:spPr bwMode="auto">
          <a:xfrm>
            <a:off x="2727326" y="3587750"/>
            <a:ext cx="549275" cy="527050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4  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1600200" y="4419601"/>
            <a:ext cx="1905000" cy="10763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隶书" pitchFamily="49" charset="-122"/>
              </a:rPr>
              <a:t>电路的逻辑功能</a:t>
            </a:r>
            <a:endParaRPr kumimoji="1" lang="zh-CN" altLang="en-US" sz="60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8305800" y="1851026"/>
            <a:ext cx="2057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Times New Roman" pitchFamily="18" charset="0"/>
              </a:rPr>
              <a:t>当输入</a:t>
            </a:r>
            <a:r>
              <a:rPr kumimoji="1" lang="en-US" altLang="zh-CN" sz="2400" dirty="0">
                <a:latin typeface="Times New Roman" pitchFamily="18" charset="0"/>
              </a:rPr>
              <a:t>A</a:t>
            </a:r>
            <a:r>
              <a:rPr kumimoji="1" lang="zh-CN" altLang="en-US" sz="2400" dirty="0">
                <a:latin typeface="Times New Roman" pitchFamily="18" charset="0"/>
              </a:rPr>
              <a:t>、</a:t>
            </a:r>
            <a:r>
              <a:rPr kumimoji="1" lang="en-US" altLang="zh-CN" sz="2400" dirty="0">
                <a:latin typeface="Times New Roman" pitchFamily="18" charset="0"/>
              </a:rPr>
              <a:t>B</a:t>
            </a:r>
            <a:r>
              <a:rPr kumimoji="1" lang="zh-CN" altLang="en-US" sz="2400" dirty="0">
                <a:latin typeface="Times New Roman" pitchFamily="18" charset="0"/>
              </a:rPr>
              <a:t>、</a:t>
            </a:r>
            <a:r>
              <a:rPr kumimoji="1" lang="en-US" altLang="zh-CN" sz="2400" dirty="0">
                <a:latin typeface="Times New Roman" pitchFamily="18" charset="0"/>
              </a:rPr>
              <a:t>C</a:t>
            </a:r>
            <a:r>
              <a:rPr kumimoji="1" lang="zh-CN" altLang="en-US" sz="2400" dirty="0">
                <a:latin typeface="Times New Roman" pitchFamily="18" charset="0"/>
              </a:rPr>
              <a:t>中有</a:t>
            </a:r>
            <a:r>
              <a:rPr kumimoji="1" lang="en-US" altLang="zh-CN" sz="2400" dirty="0">
                <a:latin typeface="宋体" pitchFamily="2" charset="-122"/>
              </a:rPr>
              <a:t>2</a:t>
            </a:r>
            <a:r>
              <a:rPr kumimoji="1" lang="zh-CN" altLang="en-US" sz="2400" dirty="0">
                <a:latin typeface="宋体" pitchFamily="2" charset="-122"/>
              </a:rPr>
              <a:t>个或</a:t>
            </a:r>
            <a:r>
              <a:rPr kumimoji="1" lang="en-US" altLang="zh-CN" sz="2400" dirty="0">
                <a:latin typeface="宋体" pitchFamily="2" charset="-122"/>
              </a:rPr>
              <a:t>3</a:t>
            </a:r>
            <a:r>
              <a:rPr kumimoji="1" lang="zh-CN" altLang="en-US" sz="2400" dirty="0">
                <a:latin typeface="宋体" pitchFamily="2" charset="-122"/>
              </a:rPr>
              <a:t>个为</a:t>
            </a:r>
            <a:r>
              <a:rPr kumimoji="1" lang="en-US" altLang="zh-CN" sz="2400" dirty="0">
                <a:latin typeface="宋体" pitchFamily="2" charset="-122"/>
              </a:rPr>
              <a:t>1</a:t>
            </a:r>
            <a:r>
              <a:rPr kumimoji="1" lang="zh-CN" altLang="en-US" sz="2400" dirty="0">
                <a:latin typeface="宋体" pitchFamily="2" charset="-122"/>
              </a:rPr>
              <a:t>时，输出</a:t>
            </a:r>
            <a:r>
              <a:rPr kumimoji="1" lang="en-US" altLang="zh-CN" sz="2400" dirty="0">
                <a:latin typeface="Times New Roman" pitchFamily="18" charset="0"/>
              </a:rPr>
              <a:t>Y</a:t>
            </a:r>
            <a:r>
              <a:rPr kumimoji="1" lang="zh-CN" altLang="en-US" sz="2400" dirty="0">
                <a:latin typeface="宋体" pitchFamily="2" charset="-122"/>
              </a:rPr>
              <a:t>为</a:t>
            </a:r>
            <a:r>
              <a:rPr kumimoji="1" lang="en-US" altLang="zh-CN" sz="2400" dirty="0">
                <a:latin typeface="宋体" pitchFamily="2" charset="-122"/>
              </a:rPr>
              <a:t>1</a:t>
            </a:r>
            <a:r>
              <a:rPr kumimoji="1" lang="zh-CN" altLang="en-US" sz="2400" dirty="0">
                <a:latin typeface="宋体" pitchFamily="2" charset="-122"/>
              </a:rPr>
              <a:t>，否则输出</a:t>
            </a:r>
            <a:r>
              <a:rPr kumimoji="1" lang="en-US" altLang="zh-CN" sz="2400" dirty="0">
                <a:latin typeface="Times New Roman" pitchFamily="18" charset="0"/>
              </a:rPr>
              <a:t>Y</a:t>
            </a:r>
            <a:r>
              <a:rPr kumimoji="1" lang="zh-CN" altLang="en-US" sz="2400" dirty="0">
                <a:latin typeface="宋体" pitchFamily="2" charset="-122"/>
              </a:rPr>
              <a:t>为</a:t>
            </a:r>
            <a:r>
              <a:rPr kumimoji="1" lang="en-US" altLang="zh-CN" sz="2400" dirty="0">
                <a:latin typeface="宋体" pitchFamily="2" charset="-122"/>
              </a:rPr>
              <a:t>0</a:t>
            </a:r>
            <a:r>
              <a:rPr kumimoji="1" lang="zh-CN" altLang="en-US" sz="2400" dirty="0">
                <a:latin typeface="宋体" pitchFamily="2" charset="-122"/>
              </a:rPr>
              <a:t>。所以这个电路实际上是一种</a:t>
            </a:r>
            <a:r>
              <a:rPr kumimoji="1" lang="en-US" altLang="zh-CN" sz="2400" dirty="0">
                <a:latin typeface="宋体" pitchFamily="2" charset="-122"/>
              </a:rPr>
              <a:t>3</a:t>
            </a:r>
            <a:r>
              <a:rPr kumimoji="1" lang="zh-CN" altLang="en-US" sz="2400" dirty="0">
                <a:latin typeface="Times New Roman" pitchFamily="18" charset="0"/>
              </a:rPr>
              <a:t>人表决用的组合电路：只要有</a:t>
            </a:r>
            <a:r>
              <a:rPr kumimoji="1" lang="en-US" altLang="zh-CN" sz="2400" dirty="0">
                <a:latin typeface="Times New Roman" pitchFamily="18" charset="0"/>
              </a:rPr>
              <a:t>2</a:t>
            </a:r>
            <a:r>
              <a:rPr kumimoji="1" lang="zh-CN" altLang="en-US" sz="2400" dirty="0">
                <a:latin typeface="Times New Roman" pitchFamily="18" charset="0"/>
              </a:rPr>
              <a:t>票或</a:t>
            </a:r>
            <a:r>
              <a:rPr kumimoji="1" lang="en-US" altLang="zh-CN" sz="2400" dirty="0">
                <a:latin typeface="Times New Roman" pitchFamily="18" charset="0"/>
              </a:rPr>
              <a:t>3</a:t>
            </a:r>
            <a:r>
              <a:rPr kumimoji="1" lang="zh-CN" altLang="en-US" sz="2400" dirty="0">
                <a:latin typeface="Times New Roman" pitchFamily="18" charset="0"/>
              </a:rPr>
              <a:t>票同意，表决就通过。</a:t>
            </a:r>
            <a:endParaRPr kumimoji="1" lang="zh-CN" altLang="en-US" sz="2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8206" name="AutoShape 14"/>
          <p:cNvSpPr>
            <a:spLocks noChangeArrowheads="1"/>
          </p:cNvSpPr>
          <p:nvPr/>
        </p:nvSpPr>
        <p:spPr bwMode="auto">
          <a:xfrm rot="16200000">
            <a:off x="7654925" y="3775075"/>
            <a:ext cx="228600" cy="908050"/>
          </a:xfrm>
          <a:prstGeom prst="downArrow">
            <a:avLst>
              <a:gd name="adj1" fmla="val 50000"/>
              <a:gd name="adj2" fmla="val 99306"/>
            </a:avLst>
          </a:prstGeom>
          <a:solidFill>
            <a:srgbClr val="CC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7" name="Oval 15"/>
          <p:cNvSpPr>
            <a:spLocks noChangeArrowheads="1"/>
          </p:cNvSpPr>
          <p:nvPr/>
        </p:nvSpPr>
        <p:spPr bwMode="auto">
          <a:xfrm>
            <a:off x="7527926" y="3435350"/>
            <a:ext cx="549275" cy="527050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4  </a:t>
            </a:r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BA3DB8-DCBD-490E-8A76-4E8F308C0937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61058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 autoUpdateAnimBg="0"/>
      <p:bldP spid="8196" grpId="0" animBg="1"/>
      <p:bldP spid="8197" grpId="0" animBg="1" autoUpdateAnimBg="0"/>
      <p:bldP spid="8198" grpId="0" animBg="1" autoUpdateAnimBg="0"/>
      <p:bldP spid="8200" grpId="0" animBg="1"/>
      <p:bldP spid="8201" grpId="0" animBg="1" autoUpdateAnimBg="0"/>
      <p:bldP spid="8202" grpId="0" animBg="1"/>
      <p:bldP spid="8203" grpId="0" animBg="1" autoUpdateAnimBg="0"/>
      <p:bldP spid="8204" grpId="0" animBg="1" autoUpdateAnimBg="0"/>
      <p:bldP spid="8205" grpId="0" build="p" autoUpdateAnimBg="0"/>
      <p:bldP spid="8206" grpId="0" animBg="1"/>
      <p:bldP spid="8207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984CA14-12DB-780D-E588-1709EE707358}"/>
              </a:ext>
            </a:extLst>
          </p:cNvPr>
          <p:cNvSpPr txBox="1"/>
          <p:nvPr/>
        </p:nvSpPr>
        <p:spPr>
          <a:xfrm>
            <a:off x="6918037" y="2844225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练习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endParaRPr lang="zh-CN" altLang="en-US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51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3">
            <a:extLst>
              <a:ext uri="{FF2B5EF4-FFF2-40B4-BE49-F238E27FC236}">
                <a16:creationId xmlns:a16="http://schemas.microsoft.com/office/drawing/2014/main" id="{2DAD8D1D-801A-0A78-3E1D-6A1F2F0B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711200" y="-44450"/>
            <a:ext cx="1066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CDB439E5-E494-4E56-AF02-3CA91D5C7E3D}" type="slidenum">
              <a:rPr lang="en-US" altLang="zh-CN" smtClean="0"/>
              <a:pPr>
                <a:spcBef>
                  <a:spcPct val="0"/>
                </a:spcBef>
                <a:buFontTx/>
                <a:buNone/>
                <a:defRPr/>
              </a:pPr>
              <a:t>15</a:t>
            </a:fld>
            <a:endParaRPr lang="en-US" altLang="zh-CN" sz="1200">
              <a:solidFill>
                <a:srgbClr val="008000"/>
              </a:solidFill>
            </a:endParaRPr>
          </a:p>
        </p:txBody>
      </p:sp>
      <p:sp>
        <p:nvSpPr>
          <p:cNvPr id="18440" name="Rectangle 8">
            <a:extLst>
              <a:ext uri="{FF2B5EF4-FFF2-40B4-BE49-F238E27FC236}">
                <a16:creationId xmlns:a16="http://schemas.microsoft.com/office/drawing/2014/main" id="{0C4EEA5D-3723-F57D-D8FC-C357D0917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43051"/>
            <a:ext cx="8229600" cy="147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solidFill>
                  <a:srgbClr val="FF0066"/>
                </a:solidFill>
                <a:latin typeface="宋体" panose="02010600030101010101" pitchFamily="2" charset="-122"/>
              </a:rPr>
              <a:t>    [</a:t>
            </a:r>
            <a:r>
              <a:rPr kumimoji="1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 dirty="0">
                <a:solidFill>
                  <a:srgbClr val="FF0066"/>
                </a:solidFill>
                <a:latin typeface="宋体" panose="02010600030101010101" pitchFamily="2" charset="-122"/>
              </a:rPr>
              <a:t>]</a:t>
            </a:r>
            <a:r>
              <a:rPr kumimoji="1" lang="en-US" altLang="zh-CN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设计一个举重裁判电路。在一名主裁判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A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)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和两名副裁判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C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)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中，必须有两人以上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(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必有主裁判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认定运动员的动作合格，试举才算成功。</a:t>
            </a:r>
          </a:p>
        </p:txBody>
      </p:sp>
      <p:sp>
        <p:nvSpPr>
          <p:cNvPr id="90131" name="AutoShape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793E891-68CC-799F-4AC4-5AB222F61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13335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0132" name="AutoShape 5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DA2F6FD-6310-315B-8BA8-BDCFAFCC0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150" y="13335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0133" name="AutoShape 53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B1A78B2C-FA51-D65C-8C46-FAE65F446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700" y="13335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0134" name="AutoShape 5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C8BC409-BD62-D23C-5C6D-3334CDDA5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0" y="13335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3">
            <a:extLst>
              <a:ext uri="{FF2B5EF4-FFF2-40B4-BE49-F238E27FC236}">
                <a16:creationId xmlns:a16="http://schemas.microsoft.com/office/drawing/2014/main" id="{2DAD8D1D-801A-0A78-3E1D-6A1F2F0B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711200" y="-44450"/>
            <a:ext cx="1066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CDB439E5-E494-4E56-AF02-3CA91D5C7E3D}" type="slidenum">
              <a:rPr lang="en-US" altLang="zh-CN" smtClean="0"/>
              <a:pPr>
                <a:spcBef>
                  <a:spcPct val="0"/>
                </a:spcBef>
                <a:buFontTx/>
                <a:buNone/>
                <a:defRPr/>
              </a:pPr>
              <a:t>16</a:t>
            </a:fld>
            <a:endParaRPr lang="en-US" altLang="zh-CN" sz="1200">
              <a:solidFill>
                <a:srgbClr val="008000"/>
              </a:solidFill>
            </a:endParaRPr>
          </a:p>
        </p:txBody>
      </p:sp>
      <p:sp>
        <p:nvSpPr>
          <p:cNvPr id="18440" name="Rectangle 8">
            <a:extLst>
              <a:ext uri="{FF2B5EF4-FFF2-40B4-BE49-F238E27FC236}">
                <a16:creationId xmlns:a16="http://schemas.microsoft.com/office/drawing/2014/main" id="{0C4EEA5D-3723-F57D-D8FC-C357D0917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43051"/>
            <a:ext cx="82296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66"/>
                </a:solidFill>
                <a:latin typeface="宋体" panose="02010600030101010101" pitchFamily="2" charset="-122"/>
              </a:rPr>
              <a:t>    [</a:t>
            </a:r>
            <a:r>
              <a:rPr kumimoji="1" lang="zh-CN" altLang="en-US" sz="2800" b="1">
                <a:solidFill>
                  <a:srgbClr val="FF0066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FF0066"/>
                </a:solidFill>
                <a:latin typeface="宋体" panose="02010600030101010101" pitchFamily="2" charset="-122"/>
              </a:rPr>
              <a:t>]</a:t>
            </a:r>
            <a:r>
              <a:rPr kumimoji="1"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设计一个举重裁判电路。在一名主裁判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和两名副裁判 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B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C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中，必须有两人以上</a:t>
            </a:r>
            <a:r>
              <a:rPr kumimoji="1" lang="en-US" altLang="zh-CN" sz="2800" b="1">
                <a:latin typeface="宋体" panose="02010600030101010101" pitchFamily="2" charset="-122"/>
              </a:rPr>
              <a:t>(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必有主裁判</a:t>
            </a:r>
            <a:r>
              <a:rPr kumimoji="1" lang="en-US" altLang="zh-CN" sz="2800" b="1">
                <a:latin typeface="宋体" panose="02010600030101010101" pitchFamily="2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认定运动员的动作合格，试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举才算成功。</a:t>
            </a:r>
          </a:p>
        </p:txBody>
      </p:sp>
      <p:graphicFrame>
        <p:nvGraphicFramePr>
          <p:cNvPr id="18443" name="Object 11">
            <a:extLst>
              <a:ext uri="{FF2B5EF4-FFF2-40B4-BE49-F238E27FC236}">
                <a16:creationId xmlns:a16="http://schemas.microsoft.com/office/drawing/2014/main" id="{BA3B770E-6CDB-6C7C-E15D-BEE1074C93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5726" y="5686425"/>
          <a:ext cx="432117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95439" imgH="199981" progId="Equation.3">
                  <p:embed/>
                </p:oleObj>
              </mc:Choice>
              <mc:Fallback>
                <p:oleObj name="Equation" r:id="rId2" imgW="1695439" imgH="199981" progId="Equation.3">
                  <p:embed/>
                  <p:pic>
                    <p:nvPicPr>
                      <p:cNvPr id="18443" name="Object 11">
                        <a:extLst>
                          <a:ext uri="{FF2B5EF4-FFF2-40B4-BE49-F238E27FC236}">
                            <a16:creationId xmlns:a16="http://schemas.microsoft.com/office/drawing/2014/main" id="{BA3B770E-6CDB-6C7C-E15D-BEE1074C93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726" y="5686425"/>
                        <a:ext cx="4321175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99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4" name="Text Box 12">
            <a:extLst>
              <a:ext uri="{FF2B5EF4-FFF2-40B4-BE49-F238E27FC236}">
                <a16:creationId xmlns:a16="http://schemas.microsoft.com/office/drawing/2014/main" id="{B7772183-D6CF-B0BC-DB04-354435C10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4" y="4162426"/>
            <a:ext cx="5907087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     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将真值表中使逻辑函数  </a:t>
            </a:r>
            <a:r>
              <a:rPr kumimoji="1" lang="en-US" altLang="zh-CN" sz="2800" b="1" i="1">
                <a:solidFill>
                  <a:srgbClr val="FF0066"/>
                </a:solidFill>
                <a:latin typeface="Times New Roman" panose="02020603050405020304" pitchFamily="18" charset="0"/>
              </a:rPr>
              <a:t>Y </a:t>
            </a:r>
            <a:r>
              <a:rPr kumimoji="1"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= 1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输入变量取值组合所对应的最小项相加，即得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的逻辑函数式。</a:t>
            </a:r>
          </a:p>
        </p:txBody>
      </p:sp>
      <p:grpSp>
        <p:nvGrpSpPr>
          <p:cNvPr id="18446" name="Group 14">
            <a:extLst>
              <a:ext uri="{FF2B5EF4-FFF2-40B4-BE49-F238E27FC236}">
                <a16:creationId xmlns:a16="http://schemas.microsoft.com/office/drawing/2014/main" id="{85168C72-5034-0065-787E-77D3DA836EB0}"/>
              </a:ext>
            </a:extLst>
          </p:cNvPr>
          <p:cNvGrpSpPr>
            <a:grpSpLocks/>
          </p:cNvGrpSpPr>
          <p:nvPr/>
        </p:nvGrpSpPr>
        <p:grpSpPr bwMode="auto">
          <a:xfrm>
            <a:off x="7732714" y="2549525"/>
            <a:ext cx="2378075" cy="520700"/>
            <a:chOff x="3673" y="1154"/>
            <a:chExt cx="1498" cy="328"/>
          </a:xfrm>
        </p:grpSpPr>
        <p:sp>
          <p:nvSpPr>
            <p:cNvPr id="90164" name="Text Box 15">
              <a:extLst>
                <a:ext uri="{FF2B5EF4-FFF2-40B4-BE49-F238E27FC236}">
                  <a16:creationId xmlns:a16="http://schemas.microsoft.com/office/drawing/2014/main" id="{C72D51C1-F02D-ACD8-2F03-E2B0F7C7A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3" y="1155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90165" name="Text Box 16">
              <a:extLst>
                <a:ext uri="{FF2B5EF4-FFF2-40B4-BE49-F238E27FC236}">
                  <a16:creationId xmlns:a16="http://schemas.microsoft.com/office/drawing/2014/main" id="{1B94DC93-052F-69E3-F895-9442BC6DA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8" y="1154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90166" name="Text Box 17">
              <a:extLst>
                <a:ext uri="{FF2B5EF4-FFF2-40B4-BE49-F238E27FC236}">
                  <a16:creationId xmlns:a16="http://schemas.microsoft.com/office/drawing/2014/main" id="{19E01DEA-5974-4A7B-B70D-BDD402537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154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</a:p>
          </p:txBody>
        </p:sp>
        <p:sp>
          <p:nvSpPr>
            <p:cNvPr id="90167" name="Text Box 18">
              <a:extLst>
                <a:ext uri="{FF2B5EF4-FFF2-40B4-BE49-F238E27FC236}">
                  <a16:creationId xmlns:a16="http://schemas.microsoft.com/office/drawing/2014/main" id="{3ED27D93-B14F-637A-6286-9600E0E48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8" y="1155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</a:p>
          </p:txBody>
        </p:sp>
      </p:grpSp>
      <p:grpSp>
        <p:nvGrpSpPr>
          <p:cNvPr id="18451" name="Group 19">
            <a:extLst>
              <a:ext uri="{FF2B5EF4-FFF2-40B4-BE49-F238E27FC236}">
                <a16:creationId xmlns:a16="http://schemas.microsoft.com/office/drawing/2014/main" id="{94EA067A-C96A-820C-679D-ADE1D3D58231}"/>
              </a:ext>
            </a:extLst>
          </p:cNvPr>
          <p:cNvGrpSpPr>
            <a:grpSpLocks/>
          </p:cNvGrpSpPr>
          <p:nvPr/>
        </p:nvGrpSpPr>
        <p:grpSpPr bwMode="auto">
          <a:xfrm>
            <a:off x="7824788" y="3028950"/>
            <a:ext cx="1606550" cy="3384550"/>
            <a:chOff x="3731" y="1456"/>
            <a:chExt cx="1012" cy="2132"/>
          </a:xfrm>
        </p:grpSpPr>
        <p:sp>
          <p:nvSpPr>
            <p:cNvPr id="90156" name="Text Box 20">
              <a:extLst>
                <a:ext uri="{FF2B5EF4-FFF2-40B4-BE49-F238E27FC236}">
                  <a16:creationId xmlns:a16="http://schemas.microsoft.com/office/drawing/2014/main" id="{870651AF-2CB1-63B1-9371-C57372DE8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" y="1456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0     0     0</a:t>
              </a:r>
            </a:p>
          </p:txBody>
        </p:sp>
        <p:sp>
          <p:nvSpPr>
            <p:cNvPr id="90157" name="Text Box 21">
              <a:extLst>
                <a:ext uri="{FF2B5EF4-FFF2-40B4-BE49-F238E27FC236}">
                  <a16:creationId xmlns:a16="http://schemas.microsoft.com/office/drawing/2014/main" id="{4061DC73-95ED-3C24-8EF4-ACE94133A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" y="1724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0     0     1</a:t>
              </a:r>
            </a:p>
          </p:txBody>
        </p:sp>
        <p:sp>
          <p:nvSpPr>
            <p:cNvPr id="90158" name="Text Box 22">
              <a:extLst>
                <a:ext uri="{FF2B5EF4-FFF2-40B4-BE49-F238E27FC236}">
                  <a16:creationId xmlns:a16="http://schemas.microsoft.com/office/drawing/2014/main" id="{30A52F2D-7364-03F2-C09C-316C37C34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" y="1980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0     1     0</a:t>
              </a:r>
            </a:p>
          </p:txBody>
        </p:sp>
        <p:sp>
          <p:nvSpPr>
            <p:cNvPr id="90159" name="Text Box 23">
              <a:extLst>
                <a:ext uri="{FF2B5EF4-FFF2-40B4-BE49-F238E27FC236}">
                  <a16:creationId xmlns:a16="http://schemas.microsoft.com/office/drawing/2014/main" id="{DB6A76E8-F35F-D72C-8B7A-2F3FD72530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" y="2233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0     1     1</a:t>
              </a:r>
            </a:p>
          </p:txBody>
        </p:sp>
        <p:sp>
          <p:nvSpPr>
            <p:cNvPr id="90160" name="Text Box 24">
              <a:extLst>
                <a:ext uri="{FF2B5EF4-FFF2-40B4-BE49-F238E27FC236}">
                  <a16:creationId xmlns:a16="http://schemas.microsoft.com/office/drawing/2014/main" id="{BA01FFB9-0300-A9EA-3C69-645A9AF56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" y="2489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1     0     0</a:t>
              </a:r>
            </a:p>
          </p:txBody>
        </p:sp>
        <p:sp>
          <p:nvSpPr>
            <p:cNvPr id="90161" name="Text Box 25">
              <a:extLst>
                <a:ext uri="{FF2B5EF4-FFF2-40B4-BE49-F238E27FC236}">
                  <a16:creationId xmlns:a16="http://schemas.microsoft.com/office/drawing/2014/main" id="{6D529A75-F106-AA53-0891-35D322CE1D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" y="2746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1     0     1</a:t>
              </a:r>
            </a:p>
          </p:txBody>
        </p:sp>
        <p:sp>
          <p:nvSpPr>
            <p:cNvPr id="90162" name="Text Box 26">
              <a:extLst>
                <a:ext uri="{FF2B5EF4-FFF2-40B4-BE49-F238E27FC236}">
                  <a16:creationId xmlns:a16="http://schemas.microsoft.com/office/drawing/2014/main" id="{068D0F60-A346-209D-BD6D-B4398EE35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" y="2999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1     1     0</a:t>
              </a:r>
            </a:p>
          </p:txBody>
        </p:sp>
        <p:sp>
          <p:nvSpPr>
            <p:cNvPr id="90163" name="Text Box 27">
              <a:extLst>
                <a:ext uri="{FF2B5EF4-FFF2-40B4-BE49-F238E27FC236}">
                  <a16:creationId xmlns:a16="http://schemas.microsoft.com/office/drawing/2014/main" id="{535739D1-87AC-73FF-045B-E71DA3BC7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" y="3261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1     1     1</a:t>
              </a:r>
            </a:p>
          </p:txBody>
        </p:sp>
      </p:grpSp>
      <p:grpSp>
        <p:nvGrpSpPr>
          <p:cNvPr id="18460" name="Group 28">
            <a:extLst>
              <a:ext uri="{FF2B5EF4-FFF2-40B4-BE49-F238E27FC236}">
                <a16:creationId xmlns:a16="http://schemas.microsoft.com/office/drawing/2014/main" id="{B1DB3B37-28CB-A5CE-CE94-97CD94A93589}"/>
              </a:ext>
            </a:extLst>
          </p:cNvPr>
          <p:cNvGrpSpPr>
            <a:grpSpLocks/>
          </p:cNvGrpSpPr>
          <p:nvPr/>
        </p:nvGrpSpPr>
        <p:grpSpPr bwMode="auto">
          <a:xfrm>
            <a:off x="9729789" y="3021014"/>
            <a:ext cx="369887" cy="3398837"/>
            <a:chOff x="4931" y="1451"/>
            <a:chExt cx="233" cy="2141"/>
          </a:xfrm>
        </p:grpSpPr>
        <p:sp>
          <p:nvSpPr>
            <p:cNvPr id="90148" name="Text Box 29">
              <a:extLst>
                <a:ext uri="{FF2B5EF4-FFF2-40B4-BE49-F238E27FC236}">
                  <a16:creationId xmlns:a16="http://schemas.microsoft.com/office/drawing/2014/main" id="{EE56D0A8-E4C9-2C99-54D9-101FA29BB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" y="1451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90149" name="Text Box 30">
              <a:extLst>
                <a:ext uri="{FF2B5EF4-FFF2-40B4-BE49-F238E27FC236}">
                  <a16:creationId xmlns:a16="http://schemas.microsoft.com/office/drawing/2014/main" id="{2AFFD546-DEE0-B16F-3CD2-D54D3CDFB9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" y="1720"/>
              <a:ext cx="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90150" name="Text Box 31">
              <a:extLst>
                <a:ext uri="{FF2B5EF4-FFF2-40B4-BE49-F238E27FC236}">
                  <a16:creationId xmlns:a16="http://schemas.microsoft.com/office/drawing/2014/main" id="{A4FC0C12-BBAE-B9A7-4AAF-1687E7285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" y="198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90151" name="Text Box 32">
              <a:extLst>
                <a:ext uri="{FF2B5EF4-FFF2-40B4-BE49-F238E27FC236}">
                  <a16:creationId xmlns:a16="http://schemas.microsoft.com/office/drawing/2014/main" id="{8D408A1A-EA80-D5D6-8BE7-8068D4BAAB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" y="223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90152" name="Text Box 33">
              <a:extLst>
                <a:ext uri="{FF2B5EF4-FFF2-40B4-BE49-F238E27FC236}">
                  <a16:creationId xmlns:a16="http://schemas.microsoft.com/office/drawing/2014/main" id="{670D603E-3F92-A91C-F573-880EDF3F1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5" y="249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90153" name="Text Box 34">
              <a:extLst>
                <a:ext uri="{FF2B5EF4-FFF2-40B4-BE49-F238E27FC236}">
                  <a16:creationId xmlns:a16="http://schemas.microsoft.com/office/drawing/2014/main" id="{5A65993D-5E7F-B764-001D-510800398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" y="274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FF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0154" name="Text Box 35">
              <a:extLst>
                <a:ext uri="{FF2B5EF4-FFF2-40B4-BE49-F238E27FC236}">
                  <a16:creationId xmlns:a16="http://schemas.microsoft.com/office/drawing/2014/main" id="{7B762265-59C3-19A1-663B-C5BEA45A1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" y="300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FF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0155" name="Text Box 36">
              <a:extLst>
                <a:ext uri="{FF2B5EF4-FFF2-40B4-BE49-F238E27FC236}">
                  <a16:creationId xmlns:a16="http://schemas.microsoft.com/office/drawing/2014/main" id="{DC3B31F6-BC75-1757-F6B1-FCD6DEF67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6" y="326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FF0066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</p:grpSp>
      <p:grpSp>
        <p:nvGrpSpPr>
          <p:cNvPr id="18469" name="Group 37">
            <a:extLst>
              <a:ext uri="{FF2B5EF4-FFF2-40B4-BE49-F238E27FC236}">
                <a16:creationId xmlns:a16="http://schemas.microsoft.com/office/drawing/2014/main" id="{6C3EE9DF-393A-A446-8D1A-C720C0571E78}"/>
              </a:ext>
            </a:extLst>
          </p:cNvPr>
          <p:cNvGrpSpPr>
            <a:grpSpLocks/>
          </p:cNvGrpSpPr>
          <p:nvPr/>
        </p:nvGrpSpPr>
        <p:grpSpPr bwMode="auto">
          <a:xfrm>
            <a:off x="7696201" y="2524126"/>
            <a:ext cx="2620963" cy="3857625"/>
            <a:chOff x="3625" y="1138"/>
            <a:chExt cx="1651" cy="2430"/>
          </a:xfrm>
        </p:grpSpPr>
        <p:sp>
          <p:nvSpPr>
            <p:cNvPr id="90135" name="Line 38">
              <a:extLst>
                <a:ext uri="{FF2B5EF4-FFF2-40B4-BE49-F238E27FC236}">
                  <a16:creationId xmlns:a16="http://schemas.microsoft.com/office/drawing/2014/main" id="{D00C934F-E0CF-A960-55A5-93114A9BC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5" y="1480"/>
              <a:ext cx="1632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0136" name="Group 39">
              <a:extLst>
                <a:ext uri="{FF2B5EF4-FFF2-40B4-BE49-F238E27FC236}">
                  <a16:creationId xmlns:a16="http://schemas.microsoft.com/office/drawing/2014/main" id="{F1E82398-AEB5-0661-558B-5DFAEEFBD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5" y="1138"/>
              <a:ext cx="1651" cy="2430"/>
              <a:chOff x="3625" y="1138"/>
              <a:chExt cx="1651" cy="2430"/>
            </a:xfrm>
          </p:grpSpPr>
          <p:sp>
            <p:nvSpPr>
              <p:cNvPr id="90137" name="Line 40">
                <a:extLst>
                  <a:ext uri="{FF2B5EF4-FFF2-40B4-BE49-F238E27FC236}">
                    <a16:creationId xmlns:a16="http://schemas.microsoft.com/office/drawing/2014/main" id="{CD3A8B8B-CEA2-F285-D0FB-249E58B2C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5" y="1138"/>
                <a:ext cx="0" cy="2424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38" name="Rectangle 41">
                <a:extLst>
                  <a:ext uri="{FF2B5EF4-FFF2-40B4-BE49-F238E27FC236}">
                    <a16:creationId xmlns:a16="http://schemas.microsoft.com/office/drawing/2014/main" id="{88C1BA19-49B5-7B46-660C-BCD7CD484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5" y="1144"/>
                <a:ext cx="1636" cy="2424"/>
              </a:xfrm>
              <a:prstGeom prst="rect">
                <a:avLst/>
              </a:prstGeom>
              <a:noFill/>
              <a:ln w="38100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90139" name="Line 42">
                <a:extLst>
                  <a:ext uri="{FF2B5EF4-FFF2-40B4-BE49-F238E27FC236}">
                    <a16:creationId xmlns:a16="http://schemas.microsoft.com/office/drawing/2014/main" id="{7F4BAFCB-E312-AFFE-B2A4-D0829FEBF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99" y="1144"/>
                <a:ext cx="4" cy="2424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0" name="Line 43">
                <a:extLst>
                  <a:ext uri="{FF2B5EF4-FFF2-40B4-BE49-F238E27FC236}">
                    <a16:creationId xmlns:a16="http://schemas.microsoft.com/office/drawing/2014/main" id="{C747FAB8-39CA-647D-B0A3-7101C48BB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4" y="1144"/>
                <a:ext cx="5" cy="2424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1" name="Line 44">
                <a:extLst>
                  <a:ext uri="{FF2B5EF4-FFF2-40B4-BE49-F238E27FC236}">
                    <a16:creationId xmlns:a16="http://schemas.microsoft.com/office/drawing/2014/main" id="{1B0F8E04-C4E0-847C-37A7-495547ED9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6" y="1757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2" name="Line 45">
                <a:extLst>
                  <a:ext uri="{FF2B5EF4-FFF2-40B4-BE49-F238E27FC236}">
                    <a16:creationId xmlns:a16="http://schemas.microsoft.com/office/drawing/2014/main" id="{3BB1EFE2-4D7B-7B4F-DEB5-7F10C07BD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5" y="2012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3" name="Line 46">
                <a:extLst>
                  <a:ext uri="{FF2B5EF4-FFF2-40B4-BE49-F238E27FC236}">
                    <a16:creationId xmlns:a16="http://schemas.microsoft.com/office/drawing/2014/main" id="{097DEADB-7FED-BEEF-24F9-DC4F31AD5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5" y="2275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4" name="Line 47">
                <a:extLst>
                  <a:ext uri="{FF2B5EF4-FFF2-40B4-BE49-F238E27FC236}">
                    <a16:creationId xmlns:a16="http://schemas.microsoft.com/office/drawing/2014/main" id="{3EF97FD9-69D7-F4CF-A413-6FBAA8604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0" y="2526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5" name="Line 48">
                <a:extLst>
                  <a:ext uri="{FF2B5EF4-FFF2-40B4-BE49-F238E27FC236}">
                    <a16:creationId xmlns:a16="http://schemas.microsoft.com/office/drawing/2014/main" id="{60EAA791-BD7F-46C8-3A4E-19F50056B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4" y="2785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6" name="Line 49">
                <a:extLst>
                  <a:ext uri="{FF2B5EF4-FFF2-40B4-BE49-F238E27FC236}">
                    <a16:creationId xmlns:a16="http://schemas.microsoft.com/office/drawing/2014/main" id="{046B5079-40E7-9471-2A10-36D648A67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5" y="3039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47" name="Line 50">
                <a:extLst>
                  <a:ext uri="{FF2B5EF4-FFF2-40B4-BE49-F238E27FC236}">
                    <a16:creationId xmlns:a16="http://schemas.microsoft.com/office/drawing/2014/main" id="{523F756B-C4F1-8616-050D-407C9B90C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0" y="3293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882478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autoUpdateAnimBg="0"/>
      <p:bldP spid="184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>
            <a:extLst>
              <a:ext uri="{FF2B5EF4-FFF2-40B4-BE49-F238E27FC236}">
                <a16:creationId xmlns:a16="http://schemas.microsoft.com/office/drawing/2014/main" id="{9986AF5B-7596-4344-D764-14DB61EF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711200" y="-44450"/>
            <a:ext cx="1066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CDB439E5-E494-4E56-AF02-3CA91D5C7E3D}" type="slidenum">
              <a:rPr lang="en-US" altLang="zh-CN" smtClean="0"/>
              <a:pPr>
                <a:spcBef>
                  <a:spcPct val="0"/>
                </a:spcBef>
                <a:buFontTx/>
                <a:buNone/>
                <a:defRPr/>
              </a:pPr>
              <a:t>17</a:t>
            </a:fld>
            <a:endParaRPr lang="en-US" altLang="zh-CN" sz="1200">
              <a:solidFill>
                <a:srgbClr val="008000"/>
              </a:solidFill>
            </a:endParaRPr>
          </a:p>
        </p:txBody>
      </p:sp>
      <p:sp>
        <p:nvSpPr>
          <p:cNvPr id="91139" name="Text Box 2">
            <a:extLst>
              <a:ext uri="{FF2B5EF4-FFF2-40B4-BE49-F238E27FC236}">
                <a16:creationId xmlns:a16="http://schemas.microsoft.com/office/drawing/2014/main" id="{1055FF94-4486-C007-9B7A-CCA938E7F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6" y="682626"/>
            <a:ext cx="1685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3333CC"/>
                </a:solidFill>
                <a:latin typeface="宋体" panose="02010600030101010101" pitchFamily="2" charset="-122"/>
              </a:rPr>
              <a:t>函数式</a:t>
            </a:r>
          </a:p>
        </p:txBody>
      </p:sp>
      <p:graphicFrame>
        <p:nvGraphicFramePr>
          <p:cNvPr id="19459" name="Object 3">
            <a:extLst>
              <a:ext uri="{FF2B5EF4-FFF2-40B4-BE49-F238E27FC236}">
                <a16:creationId xmlns:a16="http://schemas.microsoft.com/office/drawing/2014/main" id="{BB5B5864-7D39-280C-4AF8-35DBED6B3D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6050" y="1277938"/>
          <a:ext cx="40195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7200" imgH="228600" progId="Equation.3">
                  <p:embed/>
                </p:oleObj>
              </mc:Choice>
              <mc:Fallback>
                <p:oleObj name="Equation" r:id="rId2" imgW="1727200" imgH="228600" progId="Equation.3">
                  <p:embed/>
                  <p:pic>
                    <p:nvPicPr>
                      <p:cNvPr id="19459" name="Object 3">
                        <a:extLst>
                          <a:ext uri="{FF2B5EF4-FFF2-40B4-BE49-F238E27FC236}">
                            <a16:creationId xmlns:a16="http://schemas.microsoft.com/office/drawing/2014/main" id="{BB5B5864-7D39-280C-4AF8-35DBED6B3D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277938"/>
                        <a:ext cx="401955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99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4">
            <a:extLst>
              <a:ext uri="{FF2B5EF4-FFF2-40B4-BE49-F238E27FC236}">
                <a16:creationId xmlns:a16="http://schemas.microsoft.com/office/drawing/2014/main" id="{A8667C0B-1BE9-84A8-5DC6-4DA6DA384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6" y="1963738"/>
            <a:ext cx="2562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卡诺图化简</a:t>
            </a:r>
          </a:p>
        </p:txBody>
      </p:sp>
      <p:grpSp>
        <p:nvGrpSpPr>
          <p:cNvPr id="19461" name="Group 5">
            <a:extLst>
              <a:ext uri="{FF2B5EF4-FFF2-40B4-BE49-F238E27FC236}">
                <a16:creationId xmlns:a16="http://schemas.microsoft.com/office/drawing/2014/main" id="{35B31493-301E-FE18-7D7D-5E53C41DDD5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1543050"/>
            <a:ext cx="3200400" cy="2057400"/>
            <a:chOff x="384" y="2112"/>
            <a:chExt cx="2016" cy="1296"/>
          </a:xfrm>
        </p:grpSpPr>
        <p:sp>
          <p:nvSpPr>
            <p:cNvPr id="91191" name="Rectangle 6">
              <a:extLst>
                <a:ext uri="{FF2B5EF4-FFF2-40B4-BE49-F238E27FC236}">
                  <a16:creationId xmlns:a16="http://schemas.microsoft.com/office/drawing/2014/main" id="{E844CA65-2E03-5019-DEBB-06E569AD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40"/>
              <a:ext cx="1584" cy="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1192" name="Line 7">
              <a:extLst>
                <a:ext uri="{FF2B5EF4-FFF2-40B4-BE49-F238E27FC236}">
                  <a16:creationId xmlns:a16="http://schemas.microsoft.com/office/drawing/2014/main" id="{1571CC54-64D6-2D51-18EE-1735B858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264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93" name="Line 8">
              <a:extLst>
                <a:ext uri="{FF2B5EF4-FFF2-40B4-BE49-F238E27FC236}">
                  <a16:creationId xmlns:a16="http://schemas.microsoft.com/office/drawing/2014/main" id="{A3DE5079-216C-ED95-1C77-4B6943239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64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94" name="Line 9">
              <a:extLst>
                <a:ext uri="{FF2B5EF4-FFF2-40B4-BE49-F238E27FC236}">
                  <a16:creationId xmlns:a16="http://schemas.microsoft.com/office/drawing/2014/main" id="{DD19DB5A-D5DD-2F8B-2CCB-AC351710D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64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95" name="Line 10">
              <a:extLst>
                <a:ext uri="{FF2B5EF4-FFF2-40B4-BE49-F238E27FC236}">
                  <a16:creationId xmlns:a16="http://schemas.microsoft.com/office/drawing/2014/main" id="{2C684FB6-2F50-8740-2D9B-E4914D786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024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96" name="Line 11">
              <a:extLst>
                <a:ext uri="{FF2B5EF4-FFF2-40B4-BE49-F238E27FC236}">
                  <a16:creationId xmlns:a16="http://schemas.microsoft.com/office/drawing/2014/main" id="{ABBE1272-2629-95AD-88C9-6CE69979D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35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97" name="Text Box 12">
              <a:extLst>
                <a:ext uri="{FF2B5EF4-FFF2-40B4-BE49-F238E27FC236}">
                  <a16:creationId xmlns:a16="http://schemas.microsoft.com/office/drawing/2014/main" id="{0E34AB74-3538-5657-09CB-7702D8885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400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98" name="Text Box 13">
              <a:extLst>
                <a:ext uri="{FF2B5EF4-FFF2-40B4-BE49-F238E27FC236}">
                  <a16:creationId xmlns:a16="http://schemas.microsoft.com/office/drawing/2014/main" id="{570C6180-ABC9-AB70-481A-CEDA2781A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12"/>
              <a:ext cx="4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BC</a:t>
              </a:r>
            </a:p>
          </p:txBody>
        </p:sp>
        <p:sp>
          <p:nvSpPr>
            <p:cNvPr id="91199" name="Text Box 14">
              <a:extLst>
                <a:ext uri="{FF2B5EF4-FFF2-40B4-BE49-F238E27FC236}">
                  <a16:creationId xmlns:a16="http://schemas.microsoft.com/office/drawing/2014/main" id="{2AA94179-F397-2482-04CB-86E181FCF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68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1200" name="Text Box 15">
              <a:extLst>
                <a:ext uri="{FF2B5EF4-FFF2-40B4-BE49-F238E27FC236}">
                  <a16:creationId xmlns:a16="http://schemas.microsoft.com/office/drawing/2014/main" id="{530D3B49-F8C4-222F-153A-48FAF194ED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07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1201" name="Text Box 16">
              <a:extLst>
                <a:ext uri="{FF2B5EF4-FFF2-40B4-BE49-F238E27FC236}">
                  <a16:creationId xmlns:a16="http://schemas.microsoft.com/office/drawing/2014/main" id="{99A50231-DCEB-DCB5-2AF1-F8AAB2D2F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35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91202" name="Text Box 17">
              <a:extLst>
                <a:ext uri="{FF2B5EF4-FFF2-40B4-BE49-F238E27FC236}">
                  <a16:creationId xmlns:a16="http://schemas.microsoft.com/office/drawing/2014/main" id="{2717D3B0-1F47-CE6B-9ACA-3D24B593F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235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91203" name="Text Box 18">
              <a:extLst>
                <a:ext uri="{FF2B5EF4-FFF2-40B4-BE49-F238E27FC236}">
                  <a16:creationId xmlns:a16="http://schemas.microsoft.com/office/drawing/2014/main" id="{2F8C45D1-F5F8-826C-92A5-86620A21C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352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91204" name="Text Box 19">
              <a:extLst>
                <a:ext uri="{FF2B5EF4-FFF2-40B4-BE49-F238E27FC236}">
                  <a16:creationId xmlns:a16="http://schemas.microsoft.com/office/drawing/2014/main" id="{F3816F19-840F-B773-7C6B-E23431933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35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10</a:t>
              </a:r>
            </a:p>
          </p:txBody>
        </p:sp>
      </p:grpSp>
      <p:sp>
        <p:nvSpPr>
          <p:cNvPr id="19476" name="Text Box 20">
            <a:extLst>
              <a:ext uri="{FF2B5EF4-FFF2-40B4-BE49-F238E27FC236}">
                <a16:creationId xmlns:a16="http://schemas.microsoft.com/office/drawing/2014/main" id="{F2EFA3CD-7CD7-FDB2-1315-00BE41D42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525" y="305752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48FFE3BD-15BC-86FF-3718-B8D37E395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0" y="3067051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4542208C-1B25-A0AA-D0E5-C1E694567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400" y="2457451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9FDE0435-E519-3140-80EA-BCDD9F238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067051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BFF6B6D3-AD79-E165-39EF-3EA1AD999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457451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19481" name="Text Box 25">
            <a:extLst>
              <a:ext uri="{FF2B5EF4-FFF2-40B4-BE49-F238E27FC236}">
                <a16:creationId xmlns:a16="http://schemas.microsoft.com/office/drawing/2014/main" id="{A0A80513-FEDE-BFBD-54B2-70BD9D96E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457451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19482" name="Text Box 26">
            <a:extLst>
              <a:ext uri="{FF2B5EF4-FFF2-40B4-BE49-F238E27FC236}">
                <a16:creationId xmlns:a16="http://schemas.microsoft.com/office/drawing/2014/main" id="{16A4FAFE-6D56-A9EA-3C95-0DFB562CC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0" y="2457451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19483" name="Text Box 27">
            <a:extLst>
              <a:ext uri="{FF2B5EF4-FFF2-40B4-BE49-F238E27FC236}">
                <a16:creationId xmlns:a16="http://schemas.microsoft.com/office/drawing/2014/main" id="{C229804F-C821-E7DF-EAE9-31F95F0EE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067051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19484" name="AutoShape 28">
            <a:extLst>
              <a:ext uri="{FF2B5EF4-FFF2-40B4-BE49-F238E27FC236}">
                <a16:creationId xmlns:a16="http://schemas.microsoft.com/office/drawing/2014/main" id="{20F2C8D0-1F2D-6272-D68F-8BE5706C732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610600" y="2838450"/>
            <a:ext cx="381000" cy="9906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5" name="AutoShape 29">
            <a:extLst>
              <a:ext uri="{FF2B5EF4-FFF2-40B4-BE49-F238E27FC236}">
                <a16:creationId xmlns:a16="http://schemas.microsoft.com/office/drawing/2014/main" id="{15EB1526-89CC-B9B7-BB3A-84E495DAB2E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220200" y="2838450"/>
            <a:ext cx="381000" cy="9906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505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19486" name="Object 30">
            <a:extLst>
              <a:ext uri="{FF2B5EF4-FFF2-40B4-BE49-F238E27FC236}">
                <a16:creationId xmlns:a16="http://schemas.microsoft.com/office/drawing/2014/main" id="{F3061BB2-84DF-05E5-120C-76EFE33AB5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7164" y="2649539"/>
          <a:ext cx="233203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309" imgH="177723" progId="Equation.3">
                  <p:embed/>
                </p:oleObj>
              </mc:Choice>
              <mc:Fallback>
                <p:oleObj name="Equation" r:id="rId4" imgW="901309" imgH="177723" progId="Equation.3">
                  <p:embed/>
                  <p:pic>
                    <p:nvPicPr>
                      <p:cNvPr id="19486" name="Object 30">
                        <a:extLst>
                          <a:ext uri="{FF2B5EF4-FFF2-40B4-BE49-F238E27FC236}">
                            <a16:creationId xmlns:a16="http://schemas.microsoft.com/office/drawing/2014/main" id="{F3061BB2-84DF-05E5-120C-76EFE33AB5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4" y="2649539"/>
                        <a:ext cx="233203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0" name="Text Box 34">
            <a:extLst>
              <a:ext uri="{FF2B5EF4-FFF2-40B4-BE49-F238E27FC236}">
                <a16:creationId xmlns:a16="http://schemas.microsoft.com/office/drawing/2014/main" id="{92DDC44E-B2E8-9C21-6BB1-C130A7B27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981451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</a:p>
        </p:txBody>
      </p:sp>
      <p:sp>
        <p:nvSpPr>
          <p:cNvPr id="19491" name="Text Box 35">
            <a:extLst>
              <a:ext uri="{FF2B5EF4-FFF2-40B4-BE49-F238E27FC236}">
                <a16:creationId xmlns:a16="http://schemas.microsoft.com/office/drawing/2014/main" id="{7EA4E6A3-9E9F-BAA5-2CF0-22ED21DB1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514851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</a:p>
        </p:txBody>
      </p:sp>
      <p:sp>
        <p:nvSpPr>
          <p:cNvPr id="19492" name="Text Box 36">
            <a:extLst>
              <a:ext uri="{FF2B5EF4-FFF2-40B4-BE49-F238E27FC236}">
                <a16:creationId xmlns:a16="http://schemas.microsoft.com/office/drawing/2014/main" id="{46B3E0D8-1DF8-6F00-A070-75E145275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4895851"/>
            <a:ext cx="401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49" charset="-122"/>
              </a:rPr>
              <a:t>Y</a:t>
            </a:r>
          </a:p>
        </p:txBody>
      </p:sp>
      <p:grpSp>
        <p:nvGrpSpPr>
          <p:cNvPr id="19493" name="Group 37">
            <a:extLst>
              <a:ext uri="{FF2B5EF4-FFF2-40B4-BE49-F238E27FC236}">
                <a16:creationId xmlns:a16="http://schemas.microsoft.com/office/drawing/2014/main" id="{E4F5C057-94AC-94BE-412E-AECCAB6170CD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981450"/>
            <a:ext cx="671513" cy="839929"/>
            <a:chOff x="2448" y="2544"/>
            <a:chExt cx="423" cy="424"/>
          </a:xfrm>
        </p:grpSpPr>
        <p:sp>
          <p:nvSpPr>
            <p:cNvPr id="91189" name="Rectangle 38">
              <a:extLst>
                <a:ext uri="{FF2B5EF4-FFF2-40B4-BE49-F238E27FC236}">
                  <a16:creationId xmlns:a16="http://schemas.microsoft.com/office/drawing/2014/main" id="{F5364B3E-4A6E-35F8-ABED-49A07FF21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544"/>
              <a:ext cx="423" cy="424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1190" name="Rectangle 39">
              <a:extLst>
                <a:ext uri="{FF2B5EF4-FFF2-40B4-BE49-F238E27FC236}">
                  <a16:creationId xmlns:a16="http://schemas.microsoft.com/office/drawing/2014/main" id="{9DEA680E-68F5-872E-EDC8-667303BFA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2574"/>
              <a:ext cx="3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0033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&amp;</a:t>
              </a:r>
            </a:p>
          </p:txBody>
        </p:sp>
      </p:grpSp>
      <p:sp>
        <p:nvSpPr>
          <p:cNvPr id="19496" name="Line 40">
            <a:extLst>
              <a:ext uri="{FF2B5EF4-FFF2-40B4-BE49-F238E27FC236}">
                <a16:creationId xmlns:a16="http://schemas.microsoft.com/office/drawing/2014/main" id="{5CCC5699-CC50-0363-2D9E-EBA7A5D53A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286250"/>
            <a:ext cx="1143000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97" name="Line 41">
            <a:extLst>
              <a:ext uri="{FF2B5EF4-FFF2-40B4-BE49-F238E27FC236}">
                <a16:creationId xmlns:a16="http://schemas.microsoft.com/office/drawing/2014/main" id="{9CB14CC8-DDC8-8803-AD1D-C0B8F0BCF3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4670425"/>
            <a:ext cx="1143000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98" name="Text Box 42">
            <a:extLst>
              <a:ext uri="{FF2B5EF4-FFF2-40B4-BE49-F238E27FC236}">
                <a16:creationId xmlns:a16="http://schemas.microsoft.com/office/drawing/2014/main" id="{D5995608-EEFE-FA79-7CEA-562A00230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657851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19499" name="Line 43">
            <a:extLst>
              <a:ext uri="{FF2B5EF4-FFF2-40B4-BE49-F238E27FC236}">
                <a16:creationId xmlns:a16="http://schemas.microsoft.com/office/drawing/2014/main" id="{F327B94B-2845-FB02-6F60-37E1D22E22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1" y="5962650"/>
            <a:ext cx="1139825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0" name="Oval 44">
            <a:extLst>
              <a:ext uri="{FF2B5EF4-FFF2-40B4-BE49-F238E27FC236}">
                <a16:creationId xmlns:a16="http://schemas.microsoft.com/office/drawing/2014/main" id="{931147E9-1D73-4F71-11C3-E54F1CB7A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4241801"/>
            <a:ext cx="107950" cy="104775"/>
          </a:xfrm>
          <a:prstGeom prst="ellipse">
            <a:avLst/>
          </a:prstGeom>
          <a:solidFill>
            <a:srgbClr val="0033CC"/>
          </a:solidFill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1" name="Line 45">
            <a:extLst>
              <a:ext uri="{FF2B5EF4-FFF2-40B4-BE49-F238E27FC236}">
                <a16:creationId xmlns:a16="http://schemas.microsoft.com/office/drawing/2014/main" id="{743E5569-07E6-BBD1-8177-B9FE3F7A9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8388" y="4286250"/>
            <a:ext cx="0" cy="12954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2" name="Line 46">
            <a:extLst>
              <a:ext uri="{FF2B5EF4-FFF2-40B4-BE49-F238E27FC236}">
                <a16:creationId xmlns:a16="http://schemas.microsoft.com/office/drawing/2014/main" id="{C79F890D-CC4B-DAA7-3D68-17CEF104A2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276" y="5583238"/>
            <a:ext cx="542925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3" name="Line 47">
            <a:extLst>
              <a:ext uri="{FF2B5EF4-FFF2-40B4-BE49-F238E27FC236}">
                <a16:creationId xmlns:a16="http://schemas.microsoft.com/office/drawing/2014/main" id="{CE0EAA48-2094-D668-5B59-DAF20DFBB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1713" y="4516438"/>
            <a:ext cx="711200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4" name="Line 48">
            <a:extLst>
              <a:ext uri="{FF2B5EF4-FFF2-40B4-BE49-F238E27FC236}">
                <a16:creationId xmlns:a16="http://schemas.microsoft.com/office/drawing/2014/main" id="{9484783F-E075-A1EE-4267-3D9D33DAD5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514850"/>
            <a:ext cx="0" cy="4572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5" name="Line 49">
            <a:extLst>
              <a:ext uri="{FF2B5EF4-FFF2-40B4-BE49-F238E27FC236}">
                <a16:creationId xmlns:a16="http://schemas.microsoft.com/office/drawing/2014/main" id="{E715C379-060F-3E02-F13F-B1DF548C95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9100" y="4972050"/>
            <a:ext cx="317500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6" name="Line 50">
            <a:extLst>
              <a:ext uri="{FF2B5EF4-FFF2-40B4-BE49-F238E27FC236}">
                <a16:creationId xmlns:a16="http://schemas.microsoft.com/office/drawing/2014/main" id="{F8560F46-E663-3703-6562-537FC0144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7426" y="5810250"/>
            <a:ext cx="728663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7" name="Line 51">
            <a:extLst>
              <a:ext uri="{FF2B5EF4-FFF2-40B4-BE49-F238E27FC236}">
                <a16:creationId xmlns:a16="http://schemas.microsoft.com/office/drawing/2014/main" id="{E55EC716-80F1-2294-7F66-02362CEEF1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0" y="5200650"/>
            <a:ext cx="533400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8" name="Line 52">
            <a:extLst>
              <a:ext uri="{FF2B5EF4-FFF2-40B4-BE49-F238E27FC236}">
                <a16:creationId xmlns:a16="http://schemas.microsoft.com/office/drawing/2014/main" id="{44CF73B8-799D-73A2-1F12-CE12F7A5B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5353050"/>
            <a:ext cx="0" cy="4572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9" name="Line 53">
            <a:extLst>
              <a:ext uri="{FF2B5EF4-FFF2-40B4-BE49-F238E27FC236}">
                <a16:creationId xmlns:a16="http://schemas.microsoft.com/office/drawing/2014/main" id="{48F8214F-DA41-02A6-99B2-445ED4204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2276" y="5353050"/>
            <a:ext cx="314325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510" name="Group 54">
            <a:extLst>
              <a:ext uri="{FF2B5EF4-FFF2-40B4-BE49-F238E27FC236}">
                <a16:creationId xmlns:a16="http://schemas.microsoft.com/office/drawing/2014/main" id="{B1C70166-DF86-1BA1-526A-BD08F6ACE823}"/>
              </a:ext>
            </a:extLst>
          </p:cNvPr>
          <p:cNvGrpSpPr>
            <a:grpSpLocks/>
          </p:cNvGrpSpPr>
          <p:nvPr/>
        </p:nvGrpSpPr>
        <p:grpSpPr bwMode="auto">
          <a:xfrm>
            <a:off x="5407022" y="5222879"/>
            <a:ext cx="679450" cy="1009646"/>
            <a:chOff x="2448" y="2513"/>
            <a:chExt cx="428" cy="455"/>
          </a:xfrm>
        </p:grpSpPr>
        <p:sp>
          <p:nvSpPr>
            <p:cNvPr id="91187" name="Rectangle 55">
              <a:extLst>
                <a:ext uri="{FF2B5EF4-FFF2-40B4-BE49-F238E27FC236}">
                  <a16:creationId xmlns:a16="http://schemas.microsoft.com/office/drawing/2014/main" id="{50C4C163-7BA6-C217-D89D-DEAA74DB7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513"/>
              <a:ext cx="428" cy="455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1188" name="Rectangle 56">
              <a:extLst>
                <a:ext uri="{FF2B5EF4-FFF2-40B4-BE49-F238E27FC236}">
                  <a16:creationId xmlns:a16="http://schemas.microsoft.com/office/drawing/2014/main" id="{EA63E243-7A5D-BC8E-123C-F120999DD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2574"/>
              <a:ext cx="3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&amp;</a:t>
              </a:r>
            </a:p>
          </p:txBody>
        </p:sp>
      </p:grpSp>
      <p:sp>
        <p:nvSpPr>
          <p:cNvPr id="19513" name="Oval 57">
            <a:extLst>
              <a:ext uri="{FF2B5EF4-FFF2-40B4-BE49-F238E27FC236}">
                <a16:creationId xmlns:a16="http://schemas.microsoft.com/office/drawing/2014/main" id="{23E5CAEC-EED3-E031-81AE-0D65874D4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425" y="4235450"/>
            <a:ext cx="103188" cy="109538"/>
          </a:xfrm>
          <a:prstGeom prst="ellips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4" name="Oval 58">
            <a:extLst>
              <a:ext uri="{FF2B5EF4-FFF2-40B4-BE49-F238E27FC236}">
                <a16:creationId xmlns:a16="http://schemas.microsoft.com/office/drawing/2014/main" id="{39A6489C-F6B6-B6D0-9341-5D48E9CB4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4616451"/>
            <a:ext cx="107950" cy="104775"/>
          </a:xfrm>
          <a:prstGeom prst="ellips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5" name="Oval 59">
            <a:extLst>
              <a:ext uri="{FF2B5EF4-FFF2-40B4-BE49-F238E27FC236}">
                <a16:creationId xmlns:a16="http://schemas.microsoft.com/office/drawing/2014/main" id="{630AF249-8F20-8095-88D8-52FDCB9AF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9925" y="5143501"/>
            <a:ext cx="107950" cy="104775"/>
          </a:xfrm>
          <a:prstGeom prst="ellips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6" name="Oval 60">
            <a:extLst>
              <a:ext uri="{FF2B5EF4-FFF2-40B4-BE49-F238E27FC236}">
                <a16:creationId xmlns:a16="http://schemas.microsoft.com/office/drawing/2014/main" id="{509C3674-F742-8DAF-8D3C-77F9975B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838" y="5910264"/>
            <a:ext cx="107950" cy="104775"/>
          </a:xfrm>
          <a:prstGeom prst="ellips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19517" name="Group 61">
            <a:extLst>
              <a:ext uri="{FF2B5EF4-FFF2-40B4-BE49-F238E27FC236}">
                <a16:creationId xmlns:a16="http://schemas.microsoft.com/office/drawing/2014/main" id="{2B28770C-C8E8-73FD-FB05-65727CD795E1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4743450"/>
            <a:ext cx="685800" cy="914400"/>
            <a:chOff x="3504" y="3024"/>
            <a:chExt cx="432" cy="576"/>
          </a:xfrm>
        </p:grpSpPr>
        <p:sp>
          <p:nvSpPr>
            <p:cNvPr id="91185" name="Rectangle 62">
              <a:extLst>
                <a:ext uri="{FF2B5EF4-FFF2-40B4-BE49-F238E27FC236}">
                  <a16:creationId xmlns:a16="http://schemas.microsoft.com/office/drawing/2014/main" id="{D4563705-BB8D-D738-A805-31694BD97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024"/>
              <a:ext cx="432" cy="576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1186" name="Text Box 63">
              <a:extLst>
                <a:ext uri="{FF2B5EF4-FFF2-40B4-BE49-F238E27FC236}">
                  <a16:creationId xmlns:a16="http://schemas.microsoft.com/office/drawing/2014/main" id="{F7CA2604-8988-5E7C-9B3F-1A8BB14AA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9" y="3030"/>
              <a:ext cx="31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≥1</a:t>
              </a:r>
            </a:p>
          </p:txBody>
        </p:sp>
      </p:grpSp>
      <p:sp>
        <p:nvSpPr>
          <p:cNvPr id="91181" name="AutoShape 6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F3431CF-EBC9-8D79-47B9-3205573E6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13335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1182" name="AutoShape 6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C3432E7-4878-6B73-3FC5-7E1E57403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150" y="13335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1183" name="AutoShape 6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13172769-6BC0-698B-81CA-A7BAAC603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700" y="13335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1184" name="AutoShape 6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47CCC48-54BA-FDF8-FC44-A631ADD09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0" y="13335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9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9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85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21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24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27500"/>
                            </p:stCondLst>
                            <p:childTnLst>
                              <p:par>
                                <p:cTn id="142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9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0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32000"/>
                            </p:stCondLst>
                            <p:childTnLst>
                              <p:par>
                                <p:cTn id="15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33500"/>
                            </p:stCondLst>
                            <p:childTnLst>
                              <p:par>
                                <p:cTn id="15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9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build="p" autoUpdateAnimBg="0"/>
      <p:bldP spid="19476" grpId="0" build="p" autoUpdateAnimBg="0" advAuto="1000"/>
      <p:bldP spid="19477" grpId="0" build="p" autoUpdateAnimBg="0" advAuto="1000"/>
      <p:bldP spid="19478" grpId="0" build="p" autoUpdateAnimBg="0" advAuto="1000"/>
      <p:bldP spid="19479" grpId="0" build="p" autoUpdateAnimBg="0" advAuto="1000"/>
      <p:bldP spid="19480" grpId="0" build="p" autoUpdateAnimBg="0" advAuto="1000"/>
      <p:bldP spid="19481" grpId="0" build="p" autoUpdateAnimBg="0" advAuto="1000"/>
      <p:bldP spid="19482" grpId="0" build="p" autoUpdateAnimBg="0" advAuto="1000"/>
      <p:bldP spid="19483" grpId="0" build="p" autoUpdateAnimBg="0" advAuto="1000"/>
      <p:bldP spid="19490" grpId="0" build="p" autoUpdateAnimBg="0" advAuto="1000"/>
      <p:bldP spid="19491" grpId="0" build="p" autoUpdateAnimBg="0" advAuto="1000"/>
      <p:bldP spid="19492" grpId="0" build="p" autoUpdateAnimBg="0" advAuto="1000"/>
      <p:bldP spid="19498" grpId="0" build="p" autoUpdateAnimBg="0" advAuto="100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2286000" y="533401"/>
            <a:ext cx="7772400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练习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：某工厂有</a:t>
            </a:r>
            <a:r>
              <a:rPr kumimoji="1"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A</a:t>
            </a:r>
            <a:r>
              <a:rPr kumimoji="1" lang="zh-CN" alt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、</a:t>
            </a:r>
            <a:r>
              <a:rPr kumimoji="1"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B</a:t>
            </a:r>
            <a:r>
              <a:rPr kumimoji="1" lang="zh-CN" alt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、</a:t>
            </a:r>
            <a:r>
              <a:rPr kumimoji="1"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C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三个车间和一个自备电站，站内有两台发电机</a:t>
            </a:r>
            <a:r>
              <a:rPr kumimoji="1"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1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和</a:t>
            </a:r>
            <a:r>
              <a:rPr kumimoji="1"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2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。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1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的容量是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2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的两倍。如果一个车间开工，只需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2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运行即可满足要求；如果两个车间开工，只需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1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运行，如果三个车间同时开工，则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1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和 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2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均需运行。试画出控制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1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和 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2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运行的逻辑图。</a:t>
            </a:r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2133600" y="4876800"/>
            <a:ext cx="769620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800" b="1">
                <a:solidFill>
                  <a:schemeClr val="bg1"/>
                </a:solidFill>
                <a:latin typeface="" pitchFamily="18" charset="0"/>
              </a:rPr>
              <a:t>    </a:t>
            </a:r>
            <a:r>
              <a:rPr kumimoji="1" lang="zh-CN" altLang="en-US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设：</a:t>
            </a:r>
            <a:r>
              <a:rPr kumimoji="1" lang="en-US" altLang="zh-CN" sz="2800" b="1" i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A</a:t>
            </a:r>
            <a:r>
              <a:rPr kumimoji="1" lang="zh-CN" altLang="en-US" sz="2800" b="1" i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、</a:t>
            </a:r>
            <a:r>
              <a:rPr kumimoji="1" lang="en-US" altLang="zh-CN" sz="2800" b="1" i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B</a:t>
            </a:r>
            <a:r>
              <a:rPr kumimoji="1" lang="zh-CN" altLang="en-US" sz="2800" b="1" i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、</a:t>
            </a:r>
            <a:r>
              <a:rPr kumimoji="1" lang="en-US" altLang="zh-CN" sz="2800" b="1" i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C</a:t>
            </a:r>
            <a:r>
              <a:rPr kumimoji="1" lang="zh-CN" altLang="en-US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分别表示三个车间的开工状态：</a:t>
            </a:r>
          </a:p>
          <a:p>
            <a:pPr>
              <a:defRPr/>
            </a:pPr>
            <a:r>
              <a:rPr kumimoji="1" lang="zh-CN" altLang="en-US" sz="2800" b="1">
                <a:solidFill>
                  <a:srgbClr val="FF0000"/>
                </a:solidFill>
                <a:latin typeface="" pitchFamily="18" charset="0"/>
              </a:rPr>
              <a:t>    开工为“</a:t>
            </a:r>
            <a:r>
              <a:rPr kumimoji="1" lang="en-US" altLang="zh-CN" sz="2800" b="1">
                <a:solidFill>
                  <a:srgbClr val="FF0000"/>
                </a:solidFill>
                <a:latin typeface="" pitchFamily="18" charset="0"/>
              </a:rPr>
              <a:t>1”</a:t>
            </a:r>
            <a:r>
              <a:rPr kumimoji="1" lang="zh-CN" altLang="en-US" sz="2800" b="1">
                <a:solidFill>
                  <a:srgbClr val="FF0000"/>
                </a:solidFill>
                <a:latin typeface="" pitchFamily="18" charset="0"/>
              </a:rPr>
              <a:t>，不开工为“</a:t>
            </a:r>
            <a:r>
              <a:rPr kumimoji="1" lang="en-US" altLang="zh-CN" sz="2800" b="1">
                <a:solidFill>
                  <a:srgbClr val="FF0000"/>
                </a:solidFill>
                <a:latin typeface="" pitchFamily="18" charset="0"/>
              </a:rPr>
              <a:t>0”</a:t>
            </a:r>
            <a:r>
              <a:rPr kumimoji="1" lang="zh-CN" altLang="en-US" sz="2800" b="1">
                <a:solidFill>
                  <a:srgbClr val="FF0000"/>
                </a:solidFill>
                <a:latin typeface="" pitchFamily="18" charset="0"/>
              </a:rPr>
              <a:t>；</a:t>
            </a:r>
            <a:endParaRPr kumimoji="1" lang="zh-CN" altLang="en-US" sz="2800" b="1">
              <a:solidFill>
                <a:schemeClr val="accent2"/>
              </a:solidFill>
              <a:latin typeface="" pitchFamily="18" charset="0"/>
            </a:endParaRPr>
          </a:p>
          <a:p>
            <a:pPr>
              <a:defRPr/>
            </a:pPr>
            <a:r>
              <a:rPr kumimoji="1" lang="zh-CN" altLang="en-US" sz="2800" b="1">
                <a:solidFill>
                  <a:schemeClr val="accent2"/>
                </a:solidFill>
                <a:latin typeface="" pitchFamily="18" charset="0"/>
              </a:rPr>
              <a:t>    </a:t>
            </a:r>
            <a:r>
              <a:rPr kumimoji="1" lang="en-US" altLang="zh-CN" sz="2800" b="1" i="1">
                <a:solidFill>
                  <a:srgbClr val="003366"/>
                </a:solidFill>
                <a:latin typeface="" pitchFamily="18" charset="0"/>
              </a:rPr>
              <a:t>G</a:t>
            </a:r>
            <a:r>
              <a:rPr kumimoji="1" lang="en-US" altLang="zh-CN" sz="2800" b="1" baseline="-25000">
                <a:solidFill>
                  <a:srgbClr val="003366"/>
                </a:solidFill>
                <a:latin typeface="" pitchFamily="18" charset="0"/>
                <a:ea typeface=""/>
              </a:rPr>
              <a:t>1</a:t>
            </a:r>
            <a:r>
              <a:rPr kumimoji="1" lang="zh-CN" altLang="en-US" sz="2800" b="1">
                <a:solidFill>
                  <a:srgbClr val="003366"/>
                </a:solidFill>
                <a:latin typeface="" pitchFamily="18" charset="0"/>
              </a:rPr>
              <a:t>和</a:t>
            </a:r>
            <a:r>
              <a:rPr kumimoji="1" lang="zh-CN" altLang="en-US" sz="2800" b="1" i="1">
                <a:solidFill>
                  <a:srgbClr val="003366"/>
                </a:solidFill>
                <a:latin typeface="" pitchFamily="18" charset="0"/>
              </a:rPr>
              <a:t> </a:t>
            </a:r>
            <a:r>
              <a:rPr kumimoji="1" lang="en-US" altLang="zh-CN" sz="2800" b="1" i="1">
                <a:solidFill>
                  <a:srgbClr val="003366"/>
                </a:solidFill>
                <a:latin typeface="" pitchFamily="18" charset="0"/>
              </a:rPr>
              <a:t>G</a:t>
            </a:r>
            <a:r>
              <a:rPr kumimoji="1" lang="en-US" altLang="zh-CN" sz="2800" b="1" baseline="-25000">
                <a:solidFill>
                  <a:srgbClr val="003366"/>
                </a:solidFill>
                <a:latin typeface="" pitchFamily="18" charset="0"/>
                <a:ea typeface=""/>
              </a:rPr>
              <a:t>2</a:t>
            </a:r>
            <a:r>
              <a:rPr kumimoji="1" lang="zh-CN" altLang="en-US" sz="2800" b="1">
                <a:solidFill>
                  <a:srgbClr val="003366"/>
                </a:solidFill>
                <a:latin typeface="" pitchFamily="18" charset="0"/>
              </a:rPr>
              <a:t>运行为“</a:t>
            </a:r>
            <a:r>
              <a:rPr kumimoji="1" lang="en-US" altLang="zh-CN" sz="2800" b="1">
                <a:solidFill>
                  <a:srgbClr val="003366"/>
                </a:solidFill>
                <a:latin typeface="" pitchFamily="18" charset="0"/>
              </a:rPr>
              <a:t>1”</a:t>
            </a:r>
            <a:r>
              <a:rPr kumimoji="1" lang="zh-CN" altLang="en-US" sz="2800" b="1">
                <a:solidFill>
                  <a:srgbClr val="003366"/>
                </a:solidFill>
                <a:latin typeface="" pitchFamily="18" charset="0"/>
              </a:rPr>
              <a:t>，不运行为“</a:t>
            </a:r>
            <a:r>
              <a:rPr kumimoji="1" lang="en-US" altLang="zh-CN" sz="2800" b="1">
                <a:solidFill>
                  <a:srgbClr val="003366"/>
                </a:solidFill>
                <a:latin typeface="" pitchFamily="18" charset="0"/>
              </a:rPr>
              <a:t>0”</a:t>
            </a:r>
            <a:r>
              <a:rPr kumimoji="1" lang="zh-CN" altLang="en-US" sz="2800" b="1">
                <a:solidFill>
                  <a:srgbClr val="003366"/>
                </a:solidFill>
                <a:latin typeface="" pitchFamily="18" charset="0"/>
              </a:rPr>
              <a:t>。</a:t>
            </a:r>
            <a:endParaRPr kumimoji="1" lang="zh-CN" altLang="en-US" sz="2800" b="1">
              <a:solidFill>
                <a:schemeClr val="accent2"/>
              </a:solidFill>
              <a:latin typeface="" pitchFamily="18" charset="0"/>
            </a:endParaRPr>
          </a:p>
        </p:txBody>
      </p:sp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2133600" y="3429001"/>
            <a:ext cx="441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1.  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根据逻辑要求列状态表</a:t>
            </a:r>
            <a:endParaRPr kumimoji="1" lang="zh-CN" altLang="en-US" sz="2800" b="1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" pitchFamily="18" charset="0"/>
            </a:endParaRP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2209800" y="3962400"/>
            <a:ext cx="7620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40000"/>
              </a:spcBef>
              <a:defRPr/>
            </a:pPr>
            <a:r>
              <a:rPr kumimoji="1"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    </a:t>
            </a:r>
            <a:r>
              <a:rPr kumimoji="1"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首先假设逻辑变量、逻辑函数取</a:t>
            </a:r>
            <a:r>
              <a:rPr kumimoji="1"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“</a:t>
            </a:r>
            <a:r>
              <a:rPr kumimoji="1"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0”</a:t>
            </a:r>
            <a:r>
              <a:rPr kumimoji="1"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、“</a:t>
            </a:r>
            <a:r>
              <a:rPr kumimoji="1"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1”</a:t>
            </a:r>
            <a:r>
              <a:rPr kumimoji="1"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的含义。</a:t>
            </a: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BA3DB8-DCBD-490E-8A76-4E8F308C0937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333255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 autoUpdateAnimBg="0"/>
      <p:bldP spid="116740" grpId="0" autoUpdateAnimBg="0"/>
      <p:bldP spid="11674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2286000" y="1066800"/>
            <a:ext cx="4267200" cy="303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  <a:defRPr/>
            </a:pPr>
            <a:r>
              <a:rPr kumimoji="1"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    </a:t>
            </a:r>
            <a:r>
              <a:rPr kumimoji="1"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逻辑要求：如果一个车间开工，只需</a:t>
            </a:r>
            <a:r>
              <a:rPr kumimoji="1" lang="en-US" altLang="zh-CN" sz="2800" b="1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2</a:t>
            </a:r>
            <a:r>
              <a:rPr kumimoji="1"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运行即可满足要求；如果两个车间开工，只需</a:t>
            </a:r>
            <a:r>
              <a:rPr kumimoji="1" lang="en-US" altLang="zh-CN" sz="2800" b="1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1</a:t>
            </a:r>
            <a:r>
              <a:rPr kumimoji="1"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运行，如果三个车间同时开工，则</a:t>
            </a:r>
            <a:r>
              <a:rPr kumimoji="1" lang="en-US" altLang="zh-CN" sz="2800" b="1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1</a:t>
            </a:r>
            <a:r>
              <a:rPr kumimoji="1"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和 </a:t>
            </a:r>
            <a:r>
              <a:rPr kumimoji="1" lang="en-US" altLang="zh-CN" sz="2800" b="1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G</a:t>
            </a:r>
            <a:r>
              <a:rPr kumimoji="1"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  <a:ea typeface=""/>
              </a:rPr>
              <a:t>2</a:t>
            </a:r>
            <a:r>
              <a:rPr kumimoji="1"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均需运行。</a:t>
            </a:r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2133600" y="4343401"/>
            <a:ext cx="9017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开工</a:t>
            </a:r>
            <a:endParaRPr kumimoji="1" lang="zh-CN" altLang="en-US" sz="3200" b="1">
              <a:solidFill>
                <a:srgbClr val="00CC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" pitchFamily="18" charset="0"/>
            </a:endParaRPr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3048000" y="4598988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3429001" y="4321176"/>
            <a:ext cx="74892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“1”</a:t>
            </a:r>
            <a:endParaRPr kumimoji="1" lang="en-US" altLang="zh-CN" sz="3200" b="1">
              <a:solidFill>
                <a:srgbClr val="00CC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" pitchFamily="18" charset="0"/>
            </a:endParaRPr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4267201" y="4346576"/>
            <a:ext cx="12604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不开工</a:t>
            </a:r>
            <a:endParaRPr kumimoji="1" lang="zh-CN" altLang="en-US" sz="2800" b="1">
              <a:solidFill>
                <a:srgbClr val="00CC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" pitchFamily="18" charset="0"/>
            </a:endParaRPr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5638800" y="4598988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6019801" y="4343401"/>
            <a:ext cx="74892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“0”</a:t>
            </a:r>
            <a:endParaRPr kumimoji="1" lang="en-US" altLang="zh-CN" sz="3200" b="1">
              <a:solidFill>
                <a:srgbClr val="00CC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" pitchFamily="18" charset="0"/>
            </a:endParaRPr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2057400" y="5105401"/>
            <a:ext cx="9017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运行</a:t>
            </a:r>
            <a:endParaRPr kumimoji="1" lang="zh-CN" altLang="en-US" sz="2800" b="1">
              <a:solidFill>
                <a:srgbClr val="FFFF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" pitchFamily="18" charset="0"/>
            </a:endParaRPr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3048000" y="5357813"/>
            <a:ext cx="381000" cy="0"/>
          </a:xfrm>
          <a:prstGeom prst="line">
            <a:avLst/>
          </a:prstGeom>
          <a:noFill/>
          <a:ln w="285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3429001" y="5080001"/>
            <a:ext cx="74892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32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“1”</a:t>
            </a:r>
            <a:endParaRPr kumimoji="1" lang="en-US" altLang="zh-CN" sz="3200" b="1">
              <a:solidFill>
                <a:srgbClr val="FFFF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" pitchFamily="18" charset="0"/>
            </a:endParaRPr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4267201" y="5105401"/>
            <a:ext cx="12604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不运行</a:t>
            </a:r>
            <a:endParaRPr kumimoji="1" lang="zh-CN" altLang="en-US" sz="2800" b="1">
              <a:solidFill>
                <a:srgbClr val="FFFF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" pitchFamily="18" charset="0"/>
            </a:endParaRPr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5638800" y="5357813"/>
            <a:ext cx="381000" cy="0"/>
          </a:xfrm>
          <a:prstGeom prst="line">
            <a:avLst/>
          </a:prstGeom>
          <a:noFill/>
          <a:ln w="285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6019800" y="5053014"/>
            <a:ext cx="7937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32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“0”</a:t>
            </a:r>
            <a:endParaRPr kumimoji="1" lang="en-US" altLang="zh-CN" sz="3200" b="1">
              <a:solidFill>
                <a:srgbClr val="FFFF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" pitchFamily="18" charset="0"/>
            </a:endParaRPr>
          </a:p>
        </p:txBody>
      </p:sp>
      <p:sp>
        <p:nvSpPr>
          <p:cNvPr id="117775" name="Text Box 15"/>
          <p:cNvSpPr txBox="1">
            <a:spLocks noChangeArrowheads="1"/>
          </p:cNvSpPr>
          <p:nvPr/>
        </p:nvSpPr>
        <p:spPr bwMode="auto">
          <a:xfrm>
            <a:off x="2362201" y="533401"/>
            <a:ext cx="4384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1.  </a:t>
            </a:r>
            <a:r>
              <a:rPr kumimoji="1"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根据逻辑要求列状态表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8534400" y="1905001"/>
            <a:ext cx="450850" cy="3344863"/>
            <a:chOff x="4320" y="1104"/>
            <a:chExt cx="284" cy="2107"/>
          </a:xfrm>
        </p:grpSpPr>
        <p:sp>
          <p:nvSpPr>
            <p:cNvPr id="49195" name="Rectangle 17"/>
            <p:cNvSpPr>
              <a:spLocks noChangeArrowheads="1"/>
            </p:cNvSpPr>
            <p:nvPr/>
          </p:nvSpPr>
          <p:spPr bwMode="auto">
            <a:xfrm>
              <a:off x="4368" y="1104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0000"/>
                  </a:solidFill>
                  <a:latin typeface="" pitchFamily="18" charset="0"/>
                </a:rPr>
                <a:t>0</a:t>
              </a:r>
            </a:p>
          </p:txBody>
        </p:sp>
        <p:sp>
          <p:nvSpPr>
            <p:cNvPr id="49196" name="Rectangle 18"/>
            <p:cNvSpPr>
              <a:spLocks noChangeArrowheads="1"/>
            </p:cNvSpPr>
            <p:nvPr/>
          </p:nvSpPr>
          <p:spPr bwMode="auto">
            <a:xfrm>
              <a:off x="4364" y="2401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0000"/>
                  </a:solidFill>
                  <a:latin typeface="" pitchFamily="18" charset="0"/>
                </a:rPr>
                <a:t>1</a:t>
              </a:r>
            </a:p>
          </p:txBody>
        </p:sp>
        <p:sp>
          <p:nvSpPr>
            <p:cNvPr id="49197" name="Rectangle 19"/>
            <p:cNvSpPr>
              <a:spLocks noChangeArrowheads="1"/>
            </p:cNvSpPr>
            <p:nvPr/>
          </p:nvSpPr>
          <p:spPr bwMode="auto">
            <a:xfrm>
              <a:off x="4364" y="2641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0000"/>
                  </a:solidFill>
                  <a:latin typeface="" pitchFamily="18" charset="0"/>
                </a:rPr>
                <a:t>1</a:t>
              </a:r>
            </a:p>
          </p:txBody>
        </p:sp>
        <p:sp>
          <p:nvSpPr>
            <p:cNvPr id="49198" name="Rectangle 20"/>
            <p:cNvSpPr>
              <a:spLocks noChangeArrowheads="1"/>
            </p:cNvSpPr>
            <p:nvPr/>
          </p:nvSpPr>
          <p:spPr bwMode="auto">
            <a:xfrm>
              <a:off x="4364" y="2881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0000"/>
                  </a:solidFill>
                  <a:latin typeface="" pitchFamily="18" charset="0"/>
                </a:rPr>
                <a:t>1</a:t>
              </a:r>
            </a:p>
          </p:txBody>
        </p:sp>
        <p:sp>
          <p:nvSpPr>
            <p:cNvPr id="49199" name="Rectangle 21"/>
            <p:cNvSpPr>
              <a:spLocks noChangeArrowheads="1"/>
            </p:cNvSpPr>
            <p:nvPr/>
          </p:nvSpPr>
          <p:spPr bwMode="auto">
            <a:xfrm>
              <a:off x="4320" y="1344"/>
              <a:ext cx="2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0000"/>
                  </a:solidFill>
                  <a:latin typeface="" pitchFamily="18" charset="0"/>
                </a:rPr>
                <a:t> 0</a:t>
              </a:r>
            </a:p>
          </p:txBody>
        </p:sp>
        <p:sp>
          <p:nvSpPr>
            <p:cNvPr id="49200" name="Rectangle 22"/>
            <p:cNvSpPr>
              <a:spLocks noChangeArrowheads="1"/>
            </p:cNvSpPr>
            <p:nvPr/>
          </p:nvSpPr>
          <p:spPr bwMode="auto">
            <a:xfrm>
              <a:off x="4320" y="1632"/>
              <a:ext cx="2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0000"/>
                  </a:solidFill>
                  <a:latin typeface="" pitchFamily="18" charset="0"/>
                </a:rPr>
                <a:t> 0</a:t>
              </a:r>
            </a:p>
          </p:txBody>
        </p:sp>
        <p:sp>
          <p:nvSpPr>
            <p:cNvPr id="49201" name="Rectangle 23"/>
            <p:cNvSpPr>
              <a:spLocks noChangeArrowheads="1"/>
            </p:cNvSpPr>
            <p:nvPr/>
          </p:nvSpPr>
          <p:spPr bwMode="auto">
            <a:xfrm>
              <a:off x="4320" y="1872"/>
              <a:ext cx="2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0000"/>
                  </a:solidFill>
                  <a:latin typeface="" pitchFamily="18" charset="0"/>
                </a:rPr>
                <a:t> 1</a:t>
              </a:r>
            </a:p>
          </p:txBody>
        </p:sp>
        <p:sp>
          <p:nvSpPr>
            <p:cNvPr id="49202" name="Rectangle 24"/>
            <p:cNvSpPr>
              <a:spLocks noChangeArrowheads="1"/>
            </p:cNvSpPr>
            <p:nvPr/>
          </p:nvSpPr>
          <p:spPr bwMode="auto">
            <a:xfrm>
              <a:off x="4320" y="2160"/>
              <a:ext cx="2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0000"/>
                  </a:solidFill>
                  <a:latin typeface="" pitchFamily="18" charset="0"/>
                </a:rPr>
                <a:t> 0</a:t>
              </a:r>
            </a:p>
          </p:txBody>
        </p:sp>
      </p:grpSp>
      <p:grpSp>
        <p:nvGrpSpPr>
          <p:cNvPr id="49169" name="Group 25"/>
          <p:cNvGrpSpPr>
            <a:grpSpLocks/>
          </p:cNvGrpSpPr>
          <p:nvPr/>
        </p:nvGrpSpPr>
        <p:grpSpPr bwMode="auto">
          <a:xfrm>
            <a:off x="6858000" y="1295401"/>
            <a:ext cx="3200400" cy="3948113"/>
            <a:chOff x="3360" y="816"/>
            <a:chExt cx="2016" cy="2487"/>
          </a:xfrm>
        </p:grpSpPr>
        <p:sp>
          <p:nvSpPr>
            <p:cNvPr id="49182" name="Rectangle 26"/>
            <p:cNvSpPr>
              <a:spLocks noChangeArrowheads="1"/>
            </p:cNvSpPr>
            <p:nvPr/>
          </p:nvSpPr>
          <p:spPr bwMode="auto">
            <a:xfrm>
              <a:off x="3456" y="2496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1   0   1</a:t>
              </a:r>
            </a:p>
          </p:txBody>
        </p:sp>
        <p:sp>
          <p:nvSpPr>
            <p:cNvPr id="49183" name="Rectangle 27"/>
            <p:cNvSpPr>
              <a:spLocks noChangeArrowheads="1"/>
            </p:cNvSpPr>
            <p:nvPr/>
          </p:nvSpPr>
          <p:spPr bwMode="auto">
            <a:xfrm>
              <a:off x="3456" y="1440"/>
              <a:ext cx="8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0   0   1 </a:t>
              </a:r>
            </a:p>
          </p:txBody>
        </p:sp>
        <p:sp>
          <p:nvSpPr>
            <p:cNvPr id="49184" name="Rectangle 28"/>
            <p:cNvSpPr>
              <a:spLocks noChangeArrowheads="1"/>
            </p:cNvSpPr>
            <p:nvPr/>
          </p:nvSpPr>
          <p:spPr bwMode="auto">
            <a:xfrm>
              <a:off x="3456" y="1709"/>
              <a:ext cx="8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0   1   0 </a:t>
              </a:r>
            </a:p>
          </p:txBody>
        </p:sp>
        <p:sp>
          <p:nvSpPr>
            <p:cNvPr id="49185" name="Rectangle 29"/>
            <p:cNvSpPr>
              <a:spLocks noChangeArrowheads="1"/>
            </p:cNvSpPr>
            <p:nvPr/>
          </p:nvSpPr>
          <p:spPr bwMode="auto">
            <a:xfrm>
              <a:off x="3456" y="1968"/>
              <a:ext cx="8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0   1   1 </a:t>
              </a:r>
            </a:p>
          </p:txBody>
        </p:sp>
        <p:sp>
          <p:nvSpPr>
            <p:cNvPr id="49186" name="Rectangle 30"/>
            <p:cNvSpPr>
              <a:spLocks noChangeArrowheads="1"/>
            </p:cNvSpPr>
            <p:nvPr/>
          </p:nvSpPr>
          <p:spPr bwMode="auto">
            <a:xfrm>
              <a:off x="3456" y="2237"/>
              <a:ext cx="9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1   0   0  </a:t>
              </a:r>
            </a:p>
          </p:txBody>
        </p:sp>
        <p:sp>
          <p:nvSpPr>
            <p:cNvPr id="49187" name="Rectangle 31"/>
            <p:cNvSpPr>
              <a:spLocks noChangeArrowheads="1"/>
            </p:cNvSpPr>
            <p:nvPr/>
          </p:nvSpPr>
          <p:spPr bwMode="auto">
            <a:xfrm>
              <a:off x="3456" y="2736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1   1   0</a:t>
              </a:r>
            </a:p>
          </p:txBody>
        </p:sp>
        <p:sp>
          <p:nvSpPr>
            <p:cNvPr id="49188" name="Rectangle 32"/>
            <p:cNvSpPr>
              <a:spLocks noChangeArrowheads="1"/>
            </p:cNvSpPr>
            <p:nvPr/>
          </p:nvSpPr>
          <p:spPr bwMode="auto">
            <a:xfrm>
              <a:off x="3456" y="2976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1   1   1</a:t>
              </a:r>
            </a:p>
          </p:txBody>
        </p:sp>
        <p:sp>
          <p:nvSpPr>
            <p:cNvPr id="49189" name="Rectangle 33"/>
            <p:cNvSpPr>
              <a:spLocks noChangeArrowheads="1"/>
            </p:cNvSpPr>
            <p:nvPr/>
          </p:nvSpPr>
          <p:spPr bwMode="auto">
            <a:xfrm>
              <a:off x="3456" y="1200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0   0   0</a:t>
              </a:r>
            </a:p>
          </p:txBody>
        </p:sp>
        <p:sp>
          <p:nvSpPr>
            <p:cNvPr id="49190" name="Line 34"/>
            <p:cNvSpPr>
              <a:spLocks noChangeShapeType="1"/>
            </p:cNvSpPr>
            <p:nvPr/>
          </p:nvSpPr>
          <p:spPr bwMode="auto">
            <a:xfrm>
              <a:off x="4416" y="816"/>
              <a:ext cx="0" cy="2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1" name="Line 35"/>
            <p:cNvSpPr>
              <a:spLocks noChangeShapeType="1"/>
            </p:cNvSpPr>
            <p:nvPr/>
          </p:nvSpPr>
          <p:spPr bwMode="auto">
            <a:xfrm>
              <a:off x="3408" y="816"/>
              <a:ext cx="1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2" name="Line 36"/>
            <p:cNvSpPr>
              <a:spLocks noChangeShapeType="1"/>
            </p:cNvSpPr>
            <p:nvPr/>
          </p:nvSpPr>
          <p:spPr bwMode="auto">
            <a:xfrm>
              <a:off x="3408" y="1200"/>
              <a:ext cx="1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3" name="Rectangle 37"/>
            <p:cNvSpPr>
              <a:spLocks noChangeArrowheads="1"/>
            </p:cNvSpPr>
            <p:nvPr/>
          </p:nvSpPr>
          <p:spPr bwMode="auto">
            <a:xfrm>
              <a:off x="3360" y="864"/>
              <a:ext cx="2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 i="1">
                  <a:latin typeface="" pitchFamily="18" charset="0"/>
                </a:rPr>
                <a:t>A   B   C</a:t>
              </a:r>
              <a:r>
                <a:rPr kumimoji="1" lang="en-US" altLang="zh-CN" sz="2800" b="1">
                  <a:latin typeface="" pitchFamily="18" charset="0"/>
                </a:rPr>
                <a:t>     </a:t>
              </a:r>
              <a:r>
                <a:rPr kumimoji="1" lang="en-US" altLang="zh-CN" sz="2800" b="1" i="1">
                  <a:latin typeface="" pitchFamily="18" charset="0"/>
                </a:rPr>
                <a:t>G</a:t>
              </a:r>
              <a:r>
                <a:rPr kumimoji="1" lang="en-US" altLang="zh-CN" sz="2800" b="1" baseline="-25000">
                  <a:latin typeface="" pitchFamily="18" charset="0"/>
                </a:rPr>
                <a:t>1    </a:t>
              </a:r>
              <a:r>
                <a:rPr kumimoji="1" lang="en-US" altLang="zh-CN" sz="2800" b="1" i="1">
                  <a:latin typeface="" pitchFamily="18" charset="0"/>
                </a:rPr>
                <a:t>G</a:t>
              </a:r>
              <a:r>
                <a:rPr kumimoji="1" lang="en-US" altLang="zh-CN" sz="2800" b="1" baseline="-25000">
                  <a:latin typeface="" pitchFamily="18" charset="0"/>
                </a:rPr>
                <a:t>2</a:t>
              </a:r>
              <a:endParaRPr kumimoji="1" lang="en-US" altLang="zh-CN" sz="3200" b="1" baseline="-25000">
                <a:solidFill>
                  <a:srgbClr val="003366"/>
                </a:solidFill>
                <a:latin typeface="" pitchFamily="18" charset="0"/>
              </a:endParaRPr>
            </a:p>
          </p:txBody>
        </p:sp>
        <p:sp>
          <p:nvSpPr>
            <p:cNvPr id="49194" name="Line 38"/>
            <p:cNvSpPr>
              <a:spLocks noChangeShapeType="1"/>
            </p:cNvSpPr>
            <p:nvPr/>
          </p:nvSpPr>
          <p:spPr bwMode="auto">
            <a:xfrm>
              <a:off x="4800" y="816"/>
              <a:ext cx="0" cy="244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9220208" y="1905000"/>
            <a:ext cx="504826" cy="3375026"/>
            <a:chOff x="4848" y="1200"/>
            <a:chExt cx="318" cy="2126"/>
          </a:xfrm>
        </p:grpSpPr>
        <p:sp>
          <p:nvSpPr>
            <p:cNvPr id="49174" name="Rectangle 40"/>
            <p:cNvSpPr>
              <a:spLocks noChangeArrowheads="1"/>
            </p:cNvSpPr>
            <p:nvPr/>
          </p:nvSpPr>
          <p:spPr bwMode="auto">
            <a:xfrm>
              <a:off x="4848" y="1440"/>
              <a:ext cx="2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000099"/>
                  </a:solidFill>
                  <a:latin typeface="" pitchFamily="18" charset="0"/>
                </a:rPr>
                <a:t> 1</a:t>
              </a:r>
            </a:p>
          </p:txBody>
        </p:sp>
        <p:sp>
          <p:nvSpPr>
            <p:cNvPr id="49175" name="Rectangle 41"/>
            <p:cNvSpPr>
              <a:spLocks noChangeArrowheads="1"/>
            </p:cNvSpPr>
            <p:nvPr/>
          </p:nvSpPr>
          <p:spPr bwMode="auto">
            <a:xfrm>
              <a:off x="4896" y="1200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000099"/>
                  </a:solidFill>
                  <a:latin typeface="" pitchFamily="18" charset="0"/>
                </a:rPr>
                <a:t>0</a:t>
              </a:r>
            </a:p>
          </p:txBody>
        </p:sp>
        <p:sp>
          <p:nvSpPr>
            <p:cNvPr id="49176" name="Rectangle 42"/>
            <p:cNvSpPr>
              <a:spLocks noChangeArrowheads="1"/>
            </p:cNvSpPr>
            <p:nvPr/>
          </p:nvSpPr>
          <p:spPr bwMode="auto">
            <a:xfrm>
              <a:off x="4920" y="2516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000099"/>
                  </a:solidFill>
                  <a:latin typeface="" pitchFamily="18" charset="0"/>
                </a:rPr>
                <a:t>0</a:t>
              </a:r>
            </a:p>
          </p:txBody>
        </p:sp>
        <p:sp>
          <p:nvSpPr>
            <p:cNvPr id="49177" name="Rectangle 43"/>
            <p:cNvSpPr>
              <a:spLocks noChangeArrowheads="1"/>
            </p:cNvSpPr>
            <p:nvPr/>
          </p:nvSpPr>
          <p:spPr bwMode="auto">
            <a:xfrm>
              <a:off x="4920" y="2756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000099"/>
                  </a:solidFill>
                  <a:latin typeface="" pitchFamily="18" charset="0"/>
                </a:rPr>
                <a:t>0</a:t>
              </a:r>
            </a:p>
          </p:txBody>
        </p:sp>
        <p:sp>
          <p:nvSpPr>
            <p:cNvPr id="49178" name="Rectangle 44"/>
            <p:cNvSpPr>
              <a:spLocks noChangeArrowheads="1"/>
            </p:cNvSpPr>
            <p:nvPr/>
          </p:nvSpPr>
          <p:spPr bwMode="auto">
            <a:xfrm>
              <a:off x="4935" y="2996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000099"/>
                  </a:solidFill>
                  <a:latin typeface="" pitchFamily="18" charset="0"/>
                </a:rPr>
                <a:t>1</a:t>
              </a:r>
            </a:p>
          </p:txBody>
        </p:sp>
        <p:sp>
          <p:nvSpPr>
            <p:cNvPr id="49179" name="Rectangle 45"/>
            <p:cNvSpPr>
              <a:spLocks noChangeArrowheads="1"/>
            </p:cNvSpPr>
            <p:nvPr/>
          </p:nvSpPr>
          <p:spPr bwMode="auto">
            <a:xfrm>
              <a:off x="4916" y="1730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000099"/>
                  </a:solidFill>
                  <a:latin typeface="" pitchFamily="18" charset="0"/>
                </a:rPr>
                <a:t>1</a:t>
              </a:r>
            </a:p>
          </p:txBody>
        </p:sp>
        <p:sp>
          <p:nvSpPr>
            <p:cNvPr id="49180" name="Rectangle 46"/>
            <p:cNvSpPr>
              <a:spLocks noChangeArrowheads="1"/>
            </p:cNvSpPr>
            <p:nvPr/>
          </p:nvSpPr>
          <p:spPr bwMode="auto">
            <a:xfrm>
              <a:off x="4872" y="1988"/>
              <a:ext cx="2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000099"/>
                  </a:solidFill>
                  <a:latin typeface="" pitchFamily="18" charset="0"/>
                </a:rPr>
                <a:t> 0</a:t>
              </a:r>
            </a:p>
          </p:txBody>
        </p:sp>
        <p:sp>
          <p:nvSpPr>
            <p:cNvPr id="49181" name="Rectangle 47"/>
            <p:cNvSpPr>
              <a:spLocks noChangeArrowheads="1"/>
            </p:cNvSpPr>
            <p:nvPr/>
          </p:nvSpPr>
          <p:spPr bwMode="auto">
            <a:xfrm>
              <a:off x="4871" y="2256"/>
              <a:ext cx="2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000099"/>
                  </a:solidFill>
                  <a:latin typeface="" pitchFamily="18" charset="0"/>
                </a:rPr>
                <a:t> 1</a:t>
              </a:r>
            </a:p>
          </p:txBody>
        </p:sp>
      </p:grpSp>
      <p:sp>
        <p:nvSpPr>
          <p:cNvPr id="4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BA3DB8-DCBD-490E-8A76-4E8F308C0937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58039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954BEA-8571-4CD1-7093-5EECD64AB996}"/>
              </a:ext>
            </a:extLst>
          </p:cNvPr>
          <p:cNvSpPr txBox="1"/>
          <p:nvPr/>
        </p:nvSpPr>
        <p:spPr>
          <a:xfrm>
            <a:off x="2706255" y="2604655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练习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419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2362201" y="609601"/>
            <a:ext cx="38385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>
                <a:solidFill>
                  <a:srgbClr val="33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2. </a:t>
            </a:r>
            <a:r>
              <a:rPr kumimoji="1" lang="zh-CN" altLang="en-US" sz="2800" b="1">
                <a:solidFill>
                  <a:srgbClr val="33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由状态表写出逻辑式</a:t>
            </a:r>
          </a:p>
        </p:txBody>
      </p:sp>
      <p:graphicFrame>
        <p:nvGraphicFramePr>
          <p:cNvPr id="118787" name="Object 3"/>
          <p:cNvGraphicFramePr>
            <a:graphicFrameLocks noChangeAspect="1"/>
          </p:cNvGraphicFramePr>
          <p:nvPr/>
        </p:nvGraphicFramePr>
        <p:xfrm>
          <a:off x="2057400" y="1219200"/>
          <a:ext cx="4572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2095200" imgH="228600" progId="Equation.3">
                  <p:embed/>
                </p:oleObj>
              </mc:Choice>
              <mc:Fallback>
                <p:oleObj name="公式" r:id="rId3" imgW="2095200" imgH="228600" progId="Equation.3">
                  <p:embed/>
                  <p:pic>
                    <p:nvPicPr>
                      <p:cNvPr id="1187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4572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8" name="Object 4"/>
          <p:cNvGraphicFramePr>
            <a:graphicFrameLocks noChangeAspect="1"/>
          </p:cNvGraphicFramePr>
          <p:nvPr/>
        </p:nvGraphicFramePr>
        <p:xfrm>
          <a:off x="2057401" y="1828801"/>
          <a:ext cx="49434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158920" imgH="228600" progId="Equation.3">
                  <p:embed/>
                </p:oleObj>
              </mc:Choice>
              <mc:Fallback>
                <p:oleObj name="公式" r:id="rId5" imgW="2158920" imgH="228600" progId="Equation.3">
                  <p:embed/>
                  <p:pic>
                    <p:nvPicPr>
                      <p:cNvPr id="1187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1828801"/>
                        <a:ext cx="494347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086600" y="2743200"/>
            <a:ext cx="1371600" cy="2438400"/>
            <a:chOff x="3168" y="1584"/>
            <a:chExt cx="864" cy="1536"/>
          </a:xfrm>
        </p:grpSpPr>
        <p:sp>
          <p:nvSpPr>
            <p:cNvPr id="11338" name="Line 6"/>
            <p:cNvSpPr>
              <a:spLocks noChangeShapeType="1"/>
            </p:cNvSpPr>
            <p:nvPr/>
          </p:nvSpPr>
          <p:spPr bwMode="auto">
            <a:xfrm>
              <a:off x="3216" y="1584"/>
              <a:ext cx="816" cy="0"/>
            </a:xfrm>
            <a:prstGeom prst="line">
              <a:avLst/>
            </a:prstGeom>
            <a:noFill/>
            <a:ln w="28575" cap="sq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39" name="Line 7"/>
            <p:cNvSpPr>
              <a:spLocks noChangeShapeType="1"/>
            </p:cNvSpPr>
            <p:nvPr/>
          </p:nvSpPr>
          <p:spPr bwMode="auto">
            <a:xfrm flipV="1">
              <a:off x="3216" y="1864"/>
              <a:ext cx="816" cy="8"/>
            </a:xfrm>
            <a:prstGeom prst="line">
              <a:avLst/>
            </a:prstGeom>
            <a:noFill/>
            <a:ln w="28575" cap="sq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40" name="Line 8"/>
            <p:cNvSpPr>
              <a:spLocks noChangeShapeType="1"/>
            </p:cNvSpPr>
            <p:nvPr/>
          </p:nvSpPr>
          <p:spPr bwMode="auto">
            <a:xfrm>
              <a:off x="3216" y="2400"/>
              <a:ext cx="816" cy="0"/>
            </a:xfrm>
            <a:prstGeom prst="line">
              <a:avLst/>
            </a:prstGeom>
            <a:noFill/>
            <a:ln w="28575" cap="sq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41" name="Line 9"/>
            <p:cNvSpPr>
              <a:spLocks noChangeShapeType="1"/>
            </p:cNvSpPr>
            <p:nvPr/>
          </p:nvSpPr>
          <p:spPr bwMode="auto">
            <a:xfrm>
              <a:off x="3168" y="3120"/>
              <a:ext cx="864" cy="0"/>
            </a:xfrm>
            <a:prstGeom prst="line">
              <a:avLst/>
            </a:prstGeom>
            <a:noFill/>
            <a:ln w="28575" cap="sq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271" name="Group 10"/>
          <p:cNvGrpSpPr>
            <a:grpSpLocks/>
          </p:cNvGrpSpPr>
          <p:nvPr/>
        </p:nvGrpSpPr>
        <p:grpSpPr bwMode="auto">
          <a:xfrm>
            <a:off x="7010400" y="1295400"/>
            <a:ext cx="3200400" cy="3984626"/>
            <a:chOff x="3360" y="816"/>
            <a:chExt cx="2016" cy="2510"/>
          </a:xfrm>
        </p:grpSpPr>
        <p:sp>
          <p:nvSpPr>
            <p:cNvPr id="11307" name="Rectangle 11"/>
            <p:cNvSpPr>
              <a:spLocks noChangeArrowheads="1"/>
            </p:cNvSpPr>
            <p:nvPr/>
          </p:nvSpPr>
          <p:spPr bwMode="auto">
            <a:xfrm>
              <a:off x="3456" y="2496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1   0   1</a:t>
              </a:r>
            </a:p>
          </p:txBody>
        </p:sp>
        <p:sp>
          <p:nvSpPr>
            <p:cNvPr id="11308" name="Rectangle 12"/>
            <p:cNvSpPr>
              <a:spLocks noChangeArrowheads="1"/>
            </p:cNvSpPr>
            <p:nvPr/>
          </p:nvSpPr>
          <p:spPr bwMode="auto">
            <a:xfrm>
              <a:off x="3456" y="1440"/>
              <a:ext cx="8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0   0   1 </a:t>
              </a:r>
            </a:p>
          </p:txBody>
        </p:sp>
        <p:sp>
          <p:nvSpPr>
            <p:cNvPr id="11309" name="Rectangle 13"/>
            <p:cNvSpPr>
              <a:spLocks noChangeArrowheads="1"/>
            </p:cNvSpPr>
            <p:nvPr/>
          </p:nvSpPr>
          <p:spPr bwMode="auto">
            <a:xfrm>
              <a:off x="3456" y="1709"/>
              <a:ext cx="8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0   1   0 </a:t>
              </a:r>
            </a:p>
          </p:txBody>
        </p:sp>
        <p:sp>
          <p:nvSpPr>
            <p:cNvPr id="11310" name="Rectangle 14"/>
            <p:cNvSpPr>
              <a:spLocks noChangeArrowheads="1"/>
            </p:cNvSpPr>
            <p:nvPr/>
          </p:nvSpPr>
          <p:spPr bwMode="auto">
            <a:xfrm>
              <a:off x="3456" y="1968"/>
              <a:ext cx="8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0   1   1 </a:t>
              </a:r>
            </a:p>
          </p:txBody>
        </p:sp>
        <p:sp>
          <p:nvSpPr>
            <p:cNvPr id="11311" name="Rectangle 15"/>
            <p:cNvSpPr>
              <a:spLocks noChangeArrowheads="1"/>
            </p:cNvSpPr>
            <p:nvPr/>
          </p:nvSpPr>
          <p:spPr bwMode="auto">
            <a:xfrm>
              <a:off x="3456" y="2237"/>
              <a:ext cx="9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1   0   0  </a:t>
              </a:r>
            </a:p>
          </p:txBody>
        </p:sp>
        <p:sp>
          <p:nvSpPr>
            <p:cNvPr id="11312" name="Rectangle 16"/>
            <p:cNvSpPr>
              <a:spLocks noChangeArrowheads="1"/>
            </p:cNvSpPr>
            <p:nvPr/>
          </p:nvSpPr>
          <p:spPr bwMode="auto">
            <a:xfrm>
              <a:off x="3456" y="2736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1   1   0</a:t>
              </a:r>
            </a:p>
          </p:txBody>
        </p:sp>
        <p:sp>
          <p:nvSpPr>
            <p:cNvPr id="11313" name="Rectangle 17"/>
            <p:cNvSpPr>
              <a:spLocks noChangeArrowheads="1"/>
            </p:cNvSpPr>
            <p:nvPr/>
          </p:nvSpPr>
          <p:spPr bwMode="auto">
            <a:xfrm>
              <a:off x="3456" y="2976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1   1   1</a:t>
              </a:r>
            </a:p>
          </p:txBody>
        </p:sp>
        <p:sp>
          <p:nvSpPr>
            <p:cNvPr id="11314" name="Rectangle 18"/>
            <p:cNvSpPr>
              <a:spLocks noChangeArrowheads="1"/>
            </p:cNvSpPr>
            <p:nvPr/>
          </p:nvSpPr>
          <p:spPr bwMode="auto">
            <a:xfrm>
              <a:off x="3456" y="1200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0   0   0</a:t>
              </a:r>
            </a:p>
          </p:txBody>
        </p:sp>
        <p:grpSp>
          <p:nvGrpSpPr>
            <p:cNvPr id="11315" name="Group 19"/>
            <p:cNvGrpSpPr>
              <a:grpSpLocks/>
            </p:cNvGrpSpPr>
            <p:nvPr/>
          </p:nvGrpSpPr>
          <p:grpSpPr bwMode="auto">
            <a:xfrm>
              <a:off x="4416" y="1200"/>
              <a:ext cx="284" cy="2107"/>
              <a:chOff x="4320" y="1104"/>
              <a:chExt cx="284" cy="2107"/>
            </a:xfrm>
          </p:grpSpPr>
          <p:sp>
            <p:nvSpPr>
              <p:cNvPr id="11330" name="Rectangle 20"/>
              <p:cNvSpPr>
                <a:spLocks noChangeArrowheads="1"/>
              </p:cNvSpPr>
              <p:nvPr/>
            </p:nvSpPr>
            <p:spPr bwMode="auto">
              <a:xfrm>
                <a:off x="4368" y="1104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" pitchFamily="18" charset="0"/>
                  </a:rPr>
                  <a:t>0</a:t>
                </a:r>
              </a:p>
            </p:txBody>
          </p:sp>
          <p:sp>
            <p:nvSpPr>
              <p:cNvPr id="11331" name="Rectangle 21"/>
              <p:cNvSpPr>
                <a:spLocks noChangeArrowheads="1"/>
              </p:cNvSpPr>
              <p:nvPr/>
            </p:nvSpPr>
            <p:spPr bwMode="auto">
              <a:xfrm>
                <a:off x="4364" y="2401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" pitchFamily="18" charset="0"/>
                  </a:rPr>
                  <a:t>1</a:t>
                </a:r>
              </a:p>
            </p:txBody>
          </p:sp>
          <p:sp>
            <p:nvSpPr>
              <p:cNvPr id="11332" name="Rectangle 22"/>
              <p:cNvSpPr>
                <a:spLocks noChangeArrowheads="1"/>
              </p:cNvSpPr>
              <p:nvPr/>
            </p:nvSpPr>
            <p:spPr bwMode="auto">
              <a:xfrm>
                <a:off x="4364" y="2641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" pitchFamily="18" charset="0"/>
                  </a:rPr>
                  <a:t>1</a:t>
                </a:r>
              </a:p>
            </p:txBody>
          </p:sp>
          <p:sp>
            <p:nvSpPr>
              <p:cNvPr id="11333" name="Rectangle 23"/>
              <p:cNvSpPr>
                <a:spLocks noChangeArrowheads="1"/>
              </p:cNvSpPr>
              <p:nvPr/>
            </p:nvSpPr>
            <p:spPr bwMode="auto">
              <a:xfrm>
                <a:off x="4364" y="2881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" pitchFamily="18" charset="0"/>
                  </a:rPr>
                  <a:t>1</a:t>
                </a:r>
              </a:p>
            </p:txBody>
          </p:sp>
          <p:sp>
            <p:nvSpPr>
              <p:cNvPr id="11334" name="Rectangle 24"/>
              <p:cNvSpPr>
                <a:spLocks noChangeArrowheads="1"/>
              </p:cNvSpPr>
              <p:nvPr/>
            </p:nvSpPr>
            <p:spPr bwMode="auto">
              <a:xfrm>
                <a:off x="4320" y="1344"/>
                <a:ext cx="2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" pitchFamily="18" charset="0"/>
                  </a:rPr>
                  <a:t> 0</a:t>
                </a:r>
              </a:p>
            </p:txBody>
          </p:sp>
          <p:sp>
            <p:nvSpPr>
              <p:cNvPr id="11335" name="Rectangle 25"/>
              <p:cNvSpPr>
                <a:spLocks noChangeArrowheads="1"/>
              </p:cNvSpPr>
              <p:nvPr/>
            </p:nvSpPr>
            <p:spPr bwMode="auto">
              <a:xfrm>
                <a:off x="4320" y="1632"/>
                <a:ext cx="2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" pitchFamily="18" charset="0"/>
                  </a:rPr>
                  <a:t> 0</a:t>
                </a:r>
              </a:p>
            </p:txBody>
          </p:sp>
          <p:sp>
            <p:nvSpPr>
              <p:cNvPr id="11336" name="Rectangle 26"/>
              <p:cNvSpPr>
                <a:spLocks noChangeArrowheads="1"/>
              </p:cNvSpPr>
              <p:nvPr/>
            </p:nvSpPr>
            <p:spPr bwMode="auto">
              <a:xfrm>
                <a:off x="4320" y="1872"/>
                <a:ext cx="2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" pitchFamily="18" charset="0"/>
                  </a:rPr>
                  <a:t> 1</a:t>
                </a:r>
              </a:p>
            </p:txBody>
          </p:sp>
          <p:sp>
            <p:nvSpPr>
              <p:cNvPr id="11337" name="Rectangle 27"/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2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CC0000"/>
                    </a:solidFill>
                    <a:latin typeface="" pitchFamily="18" charset="0"/>
                  </a:rPr>
                  <a:t> 0</a:t>
                </a:r>
              </a:p>
            </p:txBody>
          </p:sp>
        </p:grpSp>
        <p:sp>
          <p:nvSpPr>
            <p:cNvPr id="11316" name="Line 28"/>
            <p:cNvSpPr>
              <a:spLocks noChangeShapeType="1"/>
            </p:cNvSpPr>
            <p:nvPr/>
          </p:nvSpPr>
          <p:spPr bwMode="auto">
            <a:xfrm>
              <a:off x="4416" y="816"/>
              <a:ext cx="0" cy="2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7" name="Line 29"/>
            <p:cNvSpPr>
              <a:spLocks noChangeShapeType="1"/>
            </p:cNvSpPr>
            <p:nvPr/>
          </p:nvSpPr>
          <p:spPr bwMode="auto">
            <a:xfrm>
              <a:off x="3408" y="816"/>
              <a:ext cx="1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8" name="Line 30"/>
            <p:cNvSpPr>
              <a:spLocks noChangeShapeType="1"/>
            </p:cNvSpPr>
            <p:nvPr/>
          </p:nvSpPr>
          <p:spPr bwMode="auto">
            <a:xfrm>
              <a:off x="3408" y="1200"/>
              <a:ext cx="1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9" name="Rectangle 31"/>
            <p:cNvSpPr>
              <a:spLocks noChangeArrowheads="1"/>
            </p:cNvSpPr>
            <p:nvPr/>
          </p:nvSpPr>
          <p:spPr bwMode="auto">
            <a:xfrm>
              <a:off x="3360" y="864"/>
              <a:ext cx="2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 i="1">
                  <a:latin typeface="" pitchFamily="18" charset="0"/>
                </a:rPr>
                <a:t>A   B   C</a:t>
              </a:r>
              <a:r>
                <a:rPr kumimoji="1" lang="en-US" altLang="zh-CN" sz="2800" b="1">
                  <a:latin typeface="" pitchFamily="18" charset="0"/>
                </a:rPr>
                <a:t>     </a:t>
              </a:r>
              <a:r>
                <a:rPr kumimoji="1" lang="en-US" altLang="zh-CN" sz="2800" b="1" i="1">
                  <a:latin typeface="" pitchFamily="18" charset="0"/>
                </a:rPr>
                <a:t>G</a:t>
              </a:r>
              <a:r>
                <a:rPr kumimoji="1" lang="en-US" altLang="zh-CN" sz="2800" b="1" baseline="-25000">
                  <a:latin typeface="" pitchFamily="18" charset="0"/>
                </a:rPr>
                <a:t>1  </a:t>
              </a:r>
              <a:r>
                <a:rPr kumimoji="1" lang="en-US" altLang="zh-CN" sz="2800" b="1" i="1" baseline="-25000">
                  <a:latin typeface="" pitchFamily="18" charset="0"/>
                </a:rPr>
                <a:t>  </a:t>
              </a:r>
              <a:r>
                <a:rPr kumimoji="1" lang="en-US" altLang="zh-CN" sz="2800" b="1" i="1">
                  <a:latin typeface="" pitchFamily="18" charset="0"/>
                </a:rPr>
                <a:t>G</a:t>
              </a:r>
              <a:r>
                <a:rPr kumimoji="1" lang="en-US" altLang="zh-CN" sz="2800" b="1" baseline="-25000">
                  <a:latin typeface="" pitchFamily="18" charset="0"/>
                </a:rPr>
                <a:t>2</a:t>
              </a:r>
              <a:endParaRPr kumimoji="1" lang="en-US" altLang="zh-CN" sz="3200" b="1" baseline="-25000">
                <a:solidFill>
                  <a:srgbClr val="003366"/>
                </a:solidFill>
                <a:latin typeface="" pitchFamily="18" charset="0"/>
              </a:endParaRPr>
            </a:p>
          </p:txBody>
        </p:sp>
        <p:sp>
          <p:nvSpPr>
            <p:cNvPr id="11320" name="Line 32"/>
            <p:cNvSpPr>
              <a:spLocks noChangeShapeType="1"/>
            </p:cNvSpPr>
            <p:nvPr/>
          </p:nvSpPr>
          <p:spPr bwMode="auto">
            <a:xfrm>
              <a:off x="4800" y="816"/>
              <a:ext cx="0" cy="244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1321" name="Group 33"/>
            <p:cNvGrpSpPr>
              <a:grpSpLocks/>
            </p:cNvGrpSpPr>
            <p:nvPr/>
          </p:nvGrpSpPr>
          <p:grpSpPr bwMode="auto">
            <a:xfrm>
              <a:off x="4848" y="1200"/>
              <a:ext cx="318" cy="2126"/>
              <a:chOff x="4848" y="1200"/>
              <a:chExt cx="318" cy="2126"/>
            </a:xfrm>
          </p:grpSpPr>
          <p:sp>
            <p:nvSpPr>
              <p:cNvPr id="11322" name="Rectangle 34"/>
              <p:cNvSpPr>
                <a:spLocks noChangeArrowheads="1"/>
              </p:cNvSpPr>
              <p:nvPr/>
            </p:nvSpPr>
            <p:spPr bwMode="auto">
              <a:xfrm>
                <a:off x="4848" y="1440"/>
                <a:ext cx="2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0099"/>
                    </a:solidFill>
                    <a:latin typeface="" pitchFamily="18" charset="0"/>
                  </a:rPr>
                  <a:t> 1</a:t>
                </a:r>
              </a:p>
            </p:txBody>
          </p:sp>
          <p:sp>
            <p:nvSpPr>
              <p:cNvPr id="11323" name="Rectangle 35"/>
              <p:cNvSpPr>
                <a:spLocks noChangeArrowheads="1"/>
              </p:cNvSpPr>
              <p:nvPr/>
            </p:nvSpPr>
            <p:spPr bwMode="auto">
              <a:xfrm>
                <a:off x="4896" y="1200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0099"/>
                    </a:solidFill>
                    <a:latin typeface="" pitchFamily="18" charset="0"/>
                  </a:rPr>
                  <a:t>0</a:t>
                </a:r>
              </a:p>
            </p:txBody>
          </p:sp>
          <p:sp>
            <p:nvSpPr>
              <p:cNvPr id="11324" name="Rectangle 36"/>
              <p:cNvSpPr>
                <a:spLocks noChangeArrowheads="1"/>
              </p:cNvSpPr>
              <p:nvPr/>
            </p:nvSpPr>
            <p:spPr bwMode="auto">
              <a:xfrm>
                <a:off x="4920" y="2516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0099"/>
                    </a:solidFill>
                    <a:latin typeface="" pitchFamily="18" charset="0"/>
                  </a:rPr>
                  <a:t>0</a:t>
                </a:r>
              </a:p>
            </p:txBody>
          </p:sp>
          <p:sp>
            <p:nvSpPr>
              <p:cNvPr id="11325" name="Rectangle 37"/>
              <p:cNvSpPr>
                <a:spLocks noChangeArrowheads="1"/>
              </p:cNvSpPr>
              <p:nvPr/>
            </p:nvSpPr>
            <p:spPr bwMode="auto">
              <a:xfrm>
                <a:off x="4920" y="2756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0099"/>
                    </a:solidFill>
                    <a:latin typeface="" pitchFamily="18" charset="0"/>
                  </a:rPr>
                  <a:t>0</a:t>
                </a:r>
              </a:p>
            </p:txBody>
          </p:sp>
          <p:sp>
            <p:nvSpPr>
              <p:cNvPr id="11326" name="Rectangle 38"/>
              <p:cNvSpPr>
                <a:spLocks noChangeArrowheads="1"/>
              </p:cNvSpPr>
              <p:nvPr/>
            </p:nvSpPr>
            <p:spPr bwMode="auto">
              <a:xfrm>
                <a:off x="4935" y="2996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0099"/>
                    </a:solidFill>
                    <a:latin typeface="" pitchFamily="18" charset="0"/>
                  </a:rPr>
                  <a:t>1</a:t>
                </a:r>
              </a:p>
            </p:txBody>
          </p:sp>
          <p:sp>
            <p:nvSpPr>
              <p:cNvPr id="11327" name="Rectangle 39"/>
              <p:cNvSpPr>
                <a:spLocks noChangeArrowheads="1"/>
              </p:cNvSpPr>
              <p:nvPr/>
            </p:nvSpPr>
            <p:spPr bwMode="auto">
              <a:xfrm>
                <a:off x="4916" y="1730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0099"/>
                    </a:solidFill>
                    <a:latin typeface="" pitchFamily="18" charset="0"/>
                  </a:rPr>
                  <a:t>1</a:t>
                </a:r>
              </a:p>
            </p:txBody>
          </p:sp>
          <p:sp>
            <p:nvSpPr>
              <p:cNvPr id="11328" name="Rectangle 40"/>
              <p:cNvSpPr>
                <a:spLocks noChangeArrowheads="1"/>
              </p:cNvSpPr>
              <p:nvPr/>
            </p:nvSpPr>
            <p:spPr bwMode="auto">
              <a:xfrm>
                <a:off x="4872" y="1988"/>
                <a:ext cx="2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0099"/>
                    </a:solidFill>
                    <a:latin typeface="" pitchFamily="18" charset="0"/>
                  </a:rPr>
                  <a:t> 0</a:t>
                </a:r>
              </a:p>
            </p:txBody>
          </p:sp>
          <p:sp>
            <p:nvSpPr>
              <p:cNvPr id="11329" name="Rectangle 41"/>
              <p:cNvSpPr>
                <a:spLocks noChangeArrowheads="1"/>
              </p:cNvSpPr>
              <p:nvPr/>
            </p:nvSpPr>
            <p:spPr bwMode="auto">
              <a:xfrm>
                <a:off x="4871" y="2256"/>
                <a:ext cx="2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0099"/>
                    </a:solidFill>
                    <a:latin typeface="" pitchFamily="18" charset="0"/>
                  </a:rPr>
                  <a:t> 1</a:t>
                </a:r>
              </a:p>
            </p:txBody>
          </p:sp>
        </p:grp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7086600" y="3581400"/>
            <a:ext cx="1981200" cy="1600200"/>
            <a:chOff x="3264" y="2112"/>
            <a:chExt cx="1248" cy="1008"/>
          </a:xfrm>
        </p:grpSpPr>
        <p:sp>
          <p:nvSpPr>
            <p:cNvPr id="11303" name="Line 43"/>
            <p:cNvSpPr>
              <a:spLocks noChangeShapeType="1"/>
            </p:cNvSpPr>
            <p:nvPr/>
          </p:nvSpPr>
          <p:spPr bwMode="auto">
            <a:xfrm>
              <a:off x="3264" y="2112"/>
              <a:ext cx="1248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4" name="Line 44"/>
            <p:cNvSpPr>
              <a:spLocks noChangeShapeType="1"/>
            </p:cNvSpPr>
            <p:nvPr/>
          </p:nvSpPr>
          <p:spPr bwMode="auto">
            <a:xfrm>
              <a:off x="3264" y="2640"/>
              <a:ext cx="1248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5" name="Line 45"/>
            <p:cNvSpPr>
              <a:spLocks noChangeShapeType="1"/>
            </p:cNvSpPr>
            <p:nvPr/>
          </p:nvSpPr>
          <p:spPr bwMode="auto">
            <a:xfrm>
              <a:off x="3264" y="2880"/>
              <a:ext cx="1248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6" name="Line 46"/>
            <p:cNvSpPr>
              <a:spLocks noChangeShapeType="1"/>
            </p:cNvSpPr>
            <p:nvPr/>
          </p:nvSpPr>
          <p:spPr bwMode="auto">
            <a:xfrm>
              <a:off x="3264" y="3120"/>
              <a:ext cx="1248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2590800" y="4114801"/>
            <a:ext cx="3352800" cy="1871663"/>
            <a:chOff x="720" y="2304"/>
            <a:chExt cx="2112" cy="1179"/>
          </a:xfrm>
        </p:grpSpPr>
        <p:grpSp>
          <p:nvGrpSpPr>
            <p:cNvPr id="11280" name="Group 48"/>
            <p:cNvGrpSpPr>
              <a:grpSpLocks/>
            </p:cNvGrpSpPr>
            <p:nvPr/>
          </p:nvGrpSpPr>
          <p:grpSpPr bwMode="auto">
            <a:xfrm>
              <a:off x="720" y="2304"/>
              <a:ext cx="2112" cy="1179"/>
              <a:chOff x="1152" y="1584"/>
              <a:chExt cx="2112" cy="1179"/>
            </a:xfrm>
          </p:grpSpPr>
          <p:sp>
            <p:nvSpPr>
              <p:cNvPr id="11284" name="Line 49"/>
              <p:cNvSpPr>
                <a:spLocks noChangeShapeType="1"/>
              </p:cNvSpPr>
              <p:nvPr/>
            </p:nvSpPr>
            <p:spPr bwMode="auto">
              <a:xfrm flipH="1" flipV="1">
                <a:off x="1296" y="1754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85" name="Text Box 50"/>
              <p:cNvSpPr txBox="1">
                <a:spLocks noChangeArrowheads="1"/>
              </p:cNvSpPr>
              <p:nvPr/>
            </p:nvSpPr>
            <p:spPr bwMode="auto">
              <a:xfrm>
                <a:off x="1152" y="1728"/>
                <a:ext cx="336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" pitchFamily="18" charset="0"/>
                  </a:rPr>
                  <a:t>A</a:t>
                </a:r>
                <a:endParaRPr kumimoji="1" lang="en-US" altLang="zh-CN" sz="2800" b="1">
                  <a:latin typeface="" pitchFamily="18" charset="0"/>
                </a:endParaRPr>
              </a:p>
            </p:txBody>
          </p:sp>
          <p:sp>
            <p:nvSpPr>
              <p:cNvPr id="11286" name="Text Box 51"/>
              <p:cNvSpPr txBox="1">
                <a:spLocks noChangeArrowheads="1"/>
              </p:cNvSpPr>
              <p:nvPr/>
            </p:nvSpPr>
            <p:spPr bwMode="auto">
              <a:xfrm>
                <a:off x="1296" y="1584"/>
                <a:ext cx="432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" pitchFamily="18" charset="0"/>
                  </a:rPr>
                  <a:t>BC</a:t>
                </a:r>
                <a:endParaRPr kumimoji="1" lang="en-US" altLang="zh-CN" sz="2800" b="1">
                  <a:latin typeface="" pitchFamily="18" charset="0"/>
                </a:endParaRPr>
              </a:p>
            </p:txBody>
          </p:sp>
          <p:sp>
            <p:nvSpPr>
              <p:cNvPr id="11287" name="Rectangle 52"/>
              <p:cNvSpPr>
                <a:spLocks noChangeArrowheads="1"/>
              </p:cNvSpPr>
              <p:nvPr/>
            </p:nvSpPr>
            <p:spPr bwMode="auto">
              <a:xfrm>
                <a:off x="1536" y="1995"/>
                <a:ext cx="864" cy="768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288" name="Line 53"/>
              <p:cNvSpPr>
                <a:spLocks noChangeShapeType="1"/>
              </p:cNvSpPr>
              <p:nvPr/>
            </p:nvSpPr>
            <p:spPr bwMode="auto">
              <a:xfrm>
                <a:off x="1536" y="2379"/>
                <a:ext cx="86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89" name="Line 54"/>
              <p:cNvSpPr>
                <a:spLocks noChangeShapeType="1"/>
              </p:cNvSpPr>
              <p:nvPr/>
            </p:nvSpPr>
            <p:spPr bwMode="auto">
              <a:xfrm>
                <a:off x="1968" y="1995"/>
                <a:ext cx="0" cy="7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0" name="Text Box 55"/>
              <p:cNvSpPr txBox="1">
                <a:spLocks noChangeArrowheads="1"/>
              </p:cNvSpPr>
              <p:nvPr/>
            </p:nvSpPr>
            <p:spPr bwMode="auto">
              <a:xfrm>
                <a:off x="1536" y="1728"/>
                <a:ext cx="432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00</a:t>
                </a:r>
                <a:endParaRPr kumimoji="1" lang="en-US" altLang="zh-CN" sz="2400" b="1">
                  <a:latin typeface="" pitchFamily="18" charset="0"/>
                </a:endParaRPr>
              </a:p>
            </p:txBody>
          </p:sp>
          <p:sp>
            <p:nvSpPr>
              <p:cNvPr id="11291" name="Text Box 56"/>
              <p:cNvSpPr txBox="1">
                <a:spLocks noChangeArrowheads="1"/>
              </p:cNvSpPr>
              <p:nvPr/>
            </p:nvSpPr>
            <p:spPr bwMode="auto">
              <a:xfrm>
                <a:off x="1248" y="2400"/>
                <a:ext cx="336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1</a:t>
                </a:r>
                <a:endParaRPr kumimoji="1" lang="en-US" altLang="zh-CN" sz="2400" b="1">
                  <a:latin typeface="" pitchFamily="18" charset="0"/>
                </a:endParaRPr>
              </a:p>
            </p:txBody>
          </p:sp>
          <p:sp>
            <p:nvSpPr>
              <p:cNvPr id="11292" name="Text Box 57"/>
              <p:cNvSpPr txBox="1">
                <a:spLocks noChangeArrowheads="1"/>
              </p:cNvSpPr>
              <p:nvPr/>
            </p:nvSpPr>
            <p:spPr bwMode="auto">
              <a:xfrm>
                <a:off x="1248" y="2043"/>
                <a:ext cx="336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0</a:t>
                </a:r>
                <a:endParaRPr kumimoji="1" lang="en-US" altLang="zh-CN" sz="2800" b="1">
                  <a:latin typeface="" pitchFamily="18" charset="0"/>
                </a:endParaRPr>
              </a:p>
            </p:txBody>
          </p:sp>
          <p:sp>
            <p:nvSpPr>
              <p:cNvPr id="11293" name="Rectangle 58"/>
              <p:cNvSpPr>
                <a:spLocks noChangeArrowheads="1"/>
              </p:cNvSpPr>
              <p:nvPr/>
            </p:nvSpPr>
            <p:spPr bwMode="auto">
              <a:xfrm>
                <a:off x="2400" y="1995"/>
                <a:ext cx="864" cy="768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294" name="Line 59"/>
              <p:cNvSpPr>
                <a:spLocks noChangeShapeType="1"/>
              </p:cNvSpPr>
              <p:nvPr/>
            </p:nvSpPr>
            <p:spPr bwMode="auto">
              <a:xfrm>
                <a:off x="2400" y="2379"/>
                <a:ext cx="86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5" name="Line 60"/>
              <p:cNvSpPr>
                <a:spLocks noChangeShapeType="1"/>
              </p:cNvSpPr>
              <p:nvPr/>
            </p:nvSpPr>
            <p:spPr bwMode="auto">
              <a:xfrm>
                <a:off x="2832" y="1995"/>
                <a:ext cx="0" cy="7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6" name="Text Box 61"/>
              <p:cNvSpPr txBox="1">
                <a:spLocks noChangeArrowheads="1"/>
              </p:cNvSpPr>
              <p:nvPr/>
            </p:nvSpPr>
            <p:spPr bwMode="auto">
              <a:xfrm>
                <a:off x="1968" y="1707"/>
                <a:ext cx="432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01</a:t>
                </a:r>
                <a:endParaRPr kumimoji="1" lang="en-US" altLang="zh-CN" sz="2400" b="1">
                  <a:latin typeface="" pitchFamily="18" charset="0"/>
                </a:endParaRPr>
              </a:p>
            </p:txBody>
          </p:sp>
          <p:sp>
            <p:nvSpPr>
              <p:cNvPr id="11297" name="Text Box 62"/>
              <p:cNvSpPr txBox="1">
                <a:spLocks noChangeArrowheads="1"/>
              </p:cNvSpPr>
              <p:nvPr/>
            </p:nvSpPr>
            <p:spPr bwMode="auto">
              <a:xfrm>
                <a:off x="2400" y="1707"/>
                <a:ext cx="432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11</a:t>
                </a:r>
                <a:endParaRPr kumimoji="1" lang="en-US" altLang="zh-CN" sz="2400" b="1">
                  <a:latin typeface="" pitchFamily="18" charset="0"/>
                </a:endParaRPr>
              </a:p>
            </p:txBody>
          </p:sp>
          <p:sp>
            <p:nvSpPr>
              <p:cNvPr id="11298" name="Text Box 63"/>
              <p:cNvSpPr txBox="1">
                <a:spLocks noChangeArrowheads="1"/>
              </p:cNvSpPr>
              <p:nvPr/>
            </p:nvSpPr>
            <p:spPr bwMode="auto">
              <a:xfrm>
                <a:off x="2832" y="1707"/>
                <a:ext cx="432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10</a:t>
                </a:r>
                <a:endParaRPr kumimoji="1" lang="en-US" altLang="zh-CN" sz="2400" b="1">
                  <a:latin typeface="" pitchFamily="18" charset="0"/>
                </a:endParaRPr>
              </a:p>
            </p:txBody>
          </p:sp>
          <p:sp>
            <p:nvSpPr>
              <p:cNvPr id="11299" name="Rectangle 64"/>
              <p:cNvSpPr>
                <a:spLocks noChangeArrowheads="1"/>
              </p:cNvSpPr>
              <p:nvPr/>
            </p:nvSpPr>
            <p:spPr bwMode="auto">
              <a:xfrm>
                <a:off x="2495" y="2016"/>
                <a:ext cx="214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1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1</a:t>
                </a:r>
                <a:endParaRPr kumimoji="1" lang="en-US" altLang="zh-CN" sz="2400" b="1">
                  <a:latin typeface="" pitchFamily="18" charset="0"/>
                </a:endParaRPr>
              </a:p>
            </p:txBody>
          </p:sp>
          <p:sp>
            <p:nvSpPr>
              <p:cNvPr id="11300" name="Rectangle 65"/>
              <p:cNvSpPr>
                <a:spLocks noChangeArrowheads="1"/>
              </p:cNvSpPr>
              <p:nvPr/>
            </p:nvSpPr>
            <p:spPr bwMode="auto">
              <a:xfrm>
                <a:off x="2927" y="2400"/>
                <a:ext cx="214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1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1</a:t>
                </a:r>
                <a:endParaRPr kumimoji="1" lang="en-US" altLang="zh-CN" sz="2400" b="1">
                  <a:latin typeface="" pitchFamily="18" charset="0"/>
                </a:endParaRPr>
              </a:p>
            </p:txBody>
          </p:sp>
          <p:sp>
            <p:nvSpPr>
              <p:cNvPr id="11301" name="Rectangle 66"/>
              <p:cNvSpPr>
                <a:spLocks noChangeArrowheads="1"/>
              </p:cNvSpPr>
              <p:nvPr/>
            </p:nvSpPr>
            <p:spPr bwMode="auto">
              <a:xfrm>
                <a:off x="2111" y="2400"/>
                <a:ext cx="214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1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1</a:t>
                </a:r>
                <a:endParaRPr kumimoji="1" lang="en-US" altLang="zh-CN" sz="2400" b="1">
                  <a:latin typeface="" pitchFamily="18" charset="0"/>
                </a:endParaRPr>
              </a:p>
            </p:txBody>
          </p:sp>
          <p:sp>
            <p:nvSpPr>
              <p:cNvPr id="11302" name="Rectangle 67"/>
              <p:cNvSpPr>
                <a:spLocks noChangeArrowheads="1"/>
              </p:cNvSpPr>
              <p:nvPr/>
            </p:nvSpPr>
            <p:spPr bwMode="auto">
              <a:xfrm>
                <a:off x="2495" y="2400"/>
                <a:ext cx="214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10000"/>
                  </a:spcBef>
                </a:pPr>
                <a:r>
                  <a:rPr kumimoji="1" lang="en-US" altLang="en-US" sz="2400" b="1">
                    <a:latin typeface="" pitchFamily="18" charset="0"/>
                  </a:rPr>
                  <a:t>1</a:t>
                </a:r>
                <a:endParaRPr kumimoji="1" lang="en-US" altLang="zh-CN" sz="2400" b="1">
                  <a:latin typeface="" pitchFamily="18" charset="0"/>
                </a:endParaRPr>
              </a:p>
            </p:txBody>
          </p:sp>
        </p:grpSp>
        <p:sp>
          <p:nvSpPr>
            <p:cNvPr id="11281" name="Oval 68"/>
            <p:cNvSpPr>
              <a:spLocks noChangeArrowheads="1"/>
            </p:cNvSpPr>
            <p:nvPr/>
          </p:nvSpPr>
          <p:spPr bwMode="auto">
            <a:xfrm>
              <a:off x="2064" y="2784"/>
              <a:ext cx="240" cy="624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282" name="Oval 69"/>
            <p:cNvSpPr>
              <a:spLocks noChangeArrowheads="1"/>
            </p:cNvSpPr>
            <p:nvPr/>
          </p:nvSpPr>
          <p:spPr bwMode="auto">
            <a:xfrm>
              <a:off x="1632" y="3168"/>
              <a:ext cx="720" cy="24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283" name="Oval 70"/>
            <p:cNvSpPr>
              <a:spLocks noChangeArrowheads="1"/>
            </p:cNvSpPr>
            <p:nvPr/>
          </p:nvSpPr>
          <p:spPr bwMode="auto">
            <a:xfrm>
              <a:off x="2016" y="3168"/>
              <a:ext cx="720" cy="24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18855" name="Rectangle 71"/>
          <p:cNvSpPr>
            <a:spLocks noChangeArrowheads="1"/>
          </p:cNvSpPr>
          <p:nvPr/>
        </p:nvSpPr>
        <p:spPr bwMode="auto">
          <a:xfrm>
            <a:off x="2193926" y="3505201"/>
            <a:ext cx="4130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Bef>
                <a:spcPct val="10000"/>
              </a:spcBef>
              <a:defRPr/>
            </a:pPr>
            <a:r>
              <a:rPr kumimoji="1" lang="zh-CN" altLang="en-US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或由卡诺图可得相同结果</a:t>
            </a:r>
          </a:p>
        </p:txBody>
      </p:sp>
      <p:grpSp>
        <p:nvGrpSpPr>
          <p:cNvPr id="9" name="Group 72"/>
          <p:cNvGrpSpPr>
            <a:grpSpLocks/>
          </p:cNvGrpSpPr>
          <p:nvPr/>
        </p:nvGrpSpPr>
        <p:grpSpPr bwMode="auto">
          <a:xfrm>
            <a:off x="2133601" y="2438400"/>
            <a:ext cx="3775075" cy="1066800"/>
            <a:chOff x="384" y="1536"/>
            <a:chExt cx="2378" cy="672"/>
          </a:xfrm>
        </p:grpSpPr>
        <p:graphicFrame>
          <p:nvGraphicFramePr>
            <p:cNvPr id="11268" name="Object 73"/>
            <p:cNvGraphicFramePr>
              <a:graphicFrameLocks noChangeAspect="1"/>
            </p:cNvGraphicFramePr>
            <p:nvPr/>
          </p:nvGraphicFramePr>
          <p:xfrm>
            <a:off x="576" y="1872"/>
            <a:ext cx="218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295280" imgH="215640" progId="Equation.3">
                    <p:embed/>
                  </p:oleObj>
                </mc:Choice>
                <mc:Fallback>
                  <p:oleObj name="公式" r:id="rId7" imgW="1295280" imgH="215640" progId="Equation.3">
                    <p:embed/>
                    <p:pic>
                      <p:nvPicPr>
                        <p:cNvPr id="11268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872"/>
                          <a:ext cx="218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858" name="Text Box 74"/>
            <p:cNvSpPr txBox="1">
              <a:spLocks noChangeArrowheads="1"/>
            </p:cNvSpPr>
            <p:nvPr/>
          </p:nvSpPr>
          <p:spPr bwMode="auto">
            <a:xfrm>
              <a:off x="384" y="1536"/>
              <a:ext cx="220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800" b="1">
                  <a:solidFill>
                    <a:srgbClr val="00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</a:rPr>
                <a:t> 3.  </a:t>
              </a:r>
              <a:r>
                <a:rPr kumimoji="1" lang="zh-CN" altLang="en-US" sz="2800" b="1">
                  <a:solidFill>
                    <a:srgbClr val="00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</a:rPr>
                <a:t>化简逻辑式可得：</a:t>
              </a:r>
            </a:p>
          </p:txBody>
        </p:sp>
      </p:grpSp>
      <p:sp>
        <p:nvSpPr>
          <p:cNvPr id="7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BA3DB8-DCBD-490E-8A76-4E8F308C0937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207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提示时奏幻想空间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提示时奏幻想空间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5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2209800" y="3390901"/>
            <a:ext cx="7734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76250" indent="-476250">
              <a:spcBef>
                <a:spcPct val="50000"/>
              </a:spcBef>
              <a:defRPr/>
            </a:pPr>
            <a:r>
              <a:rPr kumimoji="1" lang="en-US" altLang="zh-CN" sz="28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4.  </a:t>
            </a:r>
            <a:r>
              <a:rPr kumimoji="1" lang="zh-CN" altLang="en-US" sz="28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rPr>
              <a:t>用“与”门、 “或”门和“异或”门构成逻辑电路</a:t>
            </a:r>
          </a:p>
        </p:txBody>
      </p:sp>
      <p:graphicFrame>
        <p:nvGraphicFramePr>
          <p:cNvPr id="119811" name="Object 3"/>
          <p:cNvGraphicFramePr>
            <a:graphicFrameLocks noChangeAspect="1"/>
          </p:cNvGraphicFramePr>
          <p:nvPr/>
        </p:nvGraphicFramePr>
        <p:xfrm>
          <a:off x="2689226" y="4043364"/>
          <a:ext cx="34702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95280" imgH="215640" progId="Equation.3">
                  <p:embed/>
                </p:oleObj>
              </mc:Choice>
              <mc:Fallback>
                <p:oleObj name="公式" r:id="rId4" imgW="1295280" imgH="215640" progId="Equation.3">
                  <p:embed/>
                  <p:pic>
                    <p:nvPicPr>
                      <p:cNvPr id="1198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26" y="4043364"/>
                        <a:ext cx="34702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2514600" y="762000"/>
          <a:ext cx="4953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158920" imgH="228600" progId="Equation.3">
                  <p:embed/>
                </p:oleObj>
              </mc:Choice>
              <mc:Fallback>
                <p:oleObj name="公式" r:id="rId6" imgW="2158920" imgH="228600" progId="Equation.3">
                  <p:embed/>
                  <p:pic>
                    <p:nvPicPr>
                      <p:cNvPr id="122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762000"/>
                        <a:ext cx="4953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38400" y="1295401"/>
            <a:ext cx="6629400" cy="1876425"/>
            <a:chOff x="576" y="816"/>
            <a:chExt cx="4176" cy="1182"/>
          </a:xfrm>
        </p:grpSpPr>
        <p:sp>
          <p:nvSpPr>
            <p:cNvPr id="119814" name="Rectangle 6"/>
            <p:cNvSpPr>
              <a:spLocks noChangeArrowheads="1"/>
            </p:cNvSpPr>
            <p:nvPr/>
          </p:nvSpPr>
          <p:spPr bwMode="auto">
            <a:xfrm>
              <a:off x="576" y="864"/>
              <a:ext cx="2064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2800" b="1">
                  <a:solidFill>
                    <a:srgbClr val="000099"/>
                  </a:solidFill>
                  <a:latin typeface="" pitchFamily="18" charset="0"/>
                </a:rPr>
                <a:t> </a:t>
              </a:r>
              <a:r>
                <a:rPr kumimoji="1" lang="zh-CN" altLang="en-US" sz="2800" b="1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</a:rPr>
                <a:t>由逻辑表达式画出卡诺图，由卡诺图可知，该函数不可化简。</a:t>
              </a:r>
            </a:p>
          </p:txBody>
        </p:sp>
        <p:grpSp>
          <p:nvGrpSpPr>
            <p:cNvPr id="12299" name="Group 7"/>
            <p:cNvGrpSpPr>
              <a:grpSpLocks/>
            </p:cNvGrpSpPr>
            <p:nvPr/>
          </p:nvGrpSpPr>
          <p:grpSpPr bwMode="auto">
            <a:xfrm>
              <a:off x="2640" y="816"/>
              <a:ext cx="2112" cy="1179"/>
              <a:chOff x="2928" y="1104"/>
              <a:chExt cx="2112" cy="1179"/>
            </a:xfrm>
          </p:grpSpPr>
          <p:sp>
            <p:nvSpPr>
              <p:cNvPr id="12300" name="Line 8"/>
              <p:cNvSpPr>
                <a:spLocks noChangeShapeType="1"/>
              </p:cNvSpPr>
              <p:nvPr/>
            </p:nvSpPr>
            <p:spPr bwMode="auto">
              <a:xfrm flipH="1" flipV="1">
                <a:off x="3072" y="1275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2301" name="Group 9"/>
              <p:cNvGrpSpPr>
                <a:grpSpLocks/>
              </p:cNvGrpSpPr>
              <p:nvPr/>
            </p:nvGrpSpPr>
            <p:grpSpPr bwMode="auto">
              <a:xfrm>
                <a:off x="2928" y="1104"/>
                <a:ext cx="2112" cy="1179"/>
                <a:chOff x="2928" y="1104"/>
                <a:chExt cx="2112" cy="1179"/>
              </a:xfrm>
            </p:grpSpPr>
            <p:sp>
              <p:nvSpPr>
                <p:cNvPr id="1230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28" y="1248"/>
                  <a:ext cx="336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</a:pPr>
                  <a:r>
                    <a:rPr kumimoji="1" lang="en-US" altLang="zh-CN" sz="2400" b="1" i="1">
                      <a:latin typeface="" pitchFamily="18" charset="0"/>
                    </a:rPr>
                    <a:t>A</a:t>
                  </a:r>
                  <a:endParaRPr kumimoji="1" lang="en-US" altLang="zh-CN" sz="2800" b="1">
                    <a:latin typeface="" pitchFamily="18" charset="0"/>
                  </a:endParaRPr>
                </a:p>
              </p:txBody>
            </p:sp>
            <p:sp>
              <p:nvSpPr>
                <p:cNvPr id="1230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072" y="1104"/>
                  <a:ext cx="432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</a:pPr>
                  <a:r>
                    <a:rPr kumimoji="1" lang="en-US" altLang="zh-CN" sz="2400" b="1" i="1">
                      <a:latin typeface="" pitchFamily="18" charset="0"/>
                    </a:rPr>
                    <a:t>BC</a:t>
                  </a:r>
                  <a:endParaRPr kumimoji="1" lang="en-US" altLang="zh-CN" sz="2800" b="1">
                    <a:latin typeface="" pitchFamily="18" charset="0"/>
                  </a:endParaRPr>
                </a:p>
              </p:txBody>
            </p:sp>
            <p:sp>
              <p:nvSpPr>
                <p:cNvPr id="12304" name="Rectangle 12"/>
                <p:cNvSpPr>
                  <a:spLocks noChangeArrowheads="1"/>
                </p:cNvSpPr>
                <p:nvPr/>
              </p:nvSpPr>
              <p:spPr bwMode="auto">
                <a:xfrm>
                  <a:off x="3312" y="1515"/>
                  <a:ext cx="864" cy="768"/>
                </a:xfrm>
                <a:prstGeom prst="rect">
                  <a:avLst/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05" name="Line 13"/>
                <p:cNvSpPr>
                  <a:spLocks noChangeShapeType="1"/>
                </p:cNvSpPr>
                <p:nvPr/>
              </p:nvSpPr>
              <p:spPr bwMode="auto">
                <a:xfrm>
                  <a:off x="3312" y="1899"/>
                  <a:ext cx="86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06" name="Line 14"/>
                <p:cNvSpPr>
                  <a:spLocks noChangeShapeType="1"/>
                </p:cNvSpPr>
                <p:nvPr/>
              </p:nvSpPr>
              <p:spPr bwMode="auto">
                <a:xfrm>
                  <a:off x="3744" y="1515"/>
                  <a:ext cx="0" cy="76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0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312" y="1248"/>
                  <a:ext cx="432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00</a:t>
                  </a:r>
                  <a:endParaRPr kumimoji="1" lang="en-US" altLang="zh-CN" sz="2400" b="1">
                    <a:latin typeface="" pitchFamily="18" charset="0"/>
                  </a:endParaRPr>
                </a:p>
              </p:txBody>
            </p:sp>
            <p:sp>
              <p:nvSpPr>
                <p:cNvPr id="1230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024" y="1920"/>
                  <a:ext cx="336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1</a:t>
                  </a:r>
                  <a:endParaRPr kumimoji="1" lang="en-US" altLang="zh-CN" sz="2400" b="1">
                    <a:latin typeface="" pitchFamily="18" charset="0"/>
                  </a:endParaRPr>
                </a:p>
              </p:txBody>
            </p:sp>
            <p:sp>
              <p:nvSpPr>
                <p:cNvPr id="1230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024" y="1563"/>
                  <a:ext cx="336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0</a:t>
                  </a:r>
                  <a:endParaRPr kumimoji="1" lang="en-US" altLang="zh-CN" sz="2800" b="1">
                    <a:latin typeface="" pitchFamily="18" charset="0"/>
                  </a:endParaRPr>
                </a:p>
              </p:txBody>
            </p:sp>
            <p:sp>
              <p:nvSpPr>
                <p:cNvPr id="12310" name="Rectangle 18"/>
                <p:cNvSpPr>
                  <a:spLocks noChangeArrowheads="1"/>
                </p:cNvSpPr>
                <p:nvPr/>
              </p:nvSpPr>
              <p:spPr bwMode="auto">
                <a:xfrm>
                  <a:off x="4176" y="1515"/>
                  <a:ext cx="864" cy="768"/>
                </a:xfrm>
                <a:prstGeom prst="rect">
                  <a:avLst/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11" name="Line 19"/>
                <p:cNvSpPr>
                  <a:spLocks noChangeShapeType="1"/>
                </p:cNvSpPr>
                <p:nvPr/>
              </p:nvSpPr>
              <p:spPr bwMode="auto">
                <a:xfrm>
                  <a:off x="4176" y="1899"/>
                  <a:ext cx="86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12" name="Line 20"/>
                <p:cNvSpPr>
                  <a:spLocks noChangeShapeType="1"/>
                </p:cNvSpPr>
                <p:nvPr/>
              </p:nvSpPr>
              <p:spPr bwMode="auto">
                <a:xfrm>
                  <a:off x="4608" y="1515"/>
                  <a:ext cx="0" cy="76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1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744" y="1227"/>
                  <a:ext cx="432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01</a:t>
                  </a:r>
                  <a:endParaRPr kumimoji="1" lang="en-US" altLang="zh-CN" sz="2400" b="1">
                    <a:latin typeface="" pitchFamily="18" charset="0"/>
                  </a:endParaRPr>
                </a:p>
              </p:txBody>
            </p:sp>
            <p:sp>
              <p:nvSpPr>
                <p:cNvPr id="1231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176" y="1227"/>
                  <a:ext cx="432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11</a:t>
                  </a:r>
                  <a:endParaRPr kumimoji="1" lang="en-US" altLang="zh-CN" sz="2400" b="1">
                    <a:latin typeface="" pitchFamily="18" charset="0"/>
                  </a:endParaRPr>
                </a:p>
              </p:txBody>
            </p:sp>
            <p:sp>
              <p:nvSpPr>
                <p:cNvPr id="1231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608" y="1227"/>
                  <a:ext cx="432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5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10</a:t>
                  </a:r>
                  <a:endParaRPr kumimoji="1" lang="en-US" altLang="zh-CN" sz="2400" b="1">
                    <a:latin typeface="" pitchFamily="18" charset="0"/>
                  </a:endParaRPr>
                </a:p>
              </p:txBody>
            </p:sp>
            <p:sp>
              <p:nvSpPr>
                <p:cNvPr id="12316" name="Rectangle 24"/>
                <p:cNvSpPr>
                  <a:spLocks noChangeArrowheads="1"/>
                </p:cNvSpPr>
                <p:nvPr/>
              </p:nvSpPr>
              <p:spPr bwMode="auto">
                <a:xfrm>
                  <a:off x="3839" y="1536"/>
                  <a:ext cx="214" cy="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1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1</a:t>
                  </a:r>
                  <a:endParaRPr kumimoji="1" lang="en-US" altLang="zh-CN" sz="2400" b="1">
                    <a:latin typeface="" pitchFamily="18" charset="0"/>
                  </a:endParaRPr>
                </a:p>
              </p:txBody>
            </p:sp>
            <p:sp>
              <p:nvSpPr>
                <p:cNvPr id="12317" name="Rectangle 25"/>
                <p:cNvSpPr>
                  <a:spLocks noChangeArrowheads="1"/>
                </p:cNvSpPr>
                <p:nvPr/>
              </p:nvSpPr>
              <p:spPr bwMode="auto">
                <a:xfrm>
                  <a:off x="4703" y="1536"/>
                  <a:ext cx="214" cy="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1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1</a:t>
                  </a:r>
                  <a:endParaRPr kumimoji="1" lang="en-US" altLang="zh-CN" sz="2400" b="1">
                    <a:latin typeface="" pitchFamily="18" charset="0"/>
                  </a:endParaRPr>
                </a:p>
              </p:txBody>
            </p:sp>
            <p:sp>
              <p:nvSpPr>
                <p:cNvPr id="12318" name="Rectangle 26"/>
                <p:cNvSpPr>
                  <a:spLocks noChangeArrowheads="1"/>
                </p:cNvSpPr>
                <p:nvPr/>
              </p:nvSpPr>
              <p:spPr bwMode="auto">
                <a:xfrm>
                  <a:off x="3407" y="1920"/>
                  <a:ext cx="214" cy="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1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1</a:t>
                  </a:r>
                  <a:endParaRPr kumimoji="1" lang="en-US" altLang="zh-CN" sz="2400" b="1">
                    <a:latin typeface="" pitchFamily="18" charset="0"/>
                  </a:endParaRPr>
                </a:p>
              </p:txBody>
            </p:sp>
            <p:sp>
              <p:nvSpPr>
                <p:cNvPr id="12319" name="Rectangle 27"/>
                <p:cNvSpPr>
                  <a:spLocks noChangeArrowheads="1"/>
                </p:cNvSpPr>
                <p:nvPr/>
              </p:nvSpPr>
              <p:spPr bwMode="auto">
                <a:xfrm>
                  <a:off x="4319" y="1920"/>
                  <a:ext cx="214" cy="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10000"/>
                    </a:lnSpc>
                    <a:spcBef>
                      <a:spcPct val="10000"/>
                    </a:spcBef>
                  </a:pPr>
                  <a:r>
                    <a:rPr kumimoji="1" lang="en-US" altLang="en-US" sz="2400" b="1">
                      <a:latin typeface="" pitchFamily="18" charset="0"/>
                    </a:rPr>
                    <a:t>1</a:t>
                  </a:r>
                  <a:endParaRPr kumimoji="1" lang="en-US" altLang="zh-CN" sz="2400" b="1">
                    <a:latin typeface="" pitchFamily="18" charset="0"/>
                  </a:endParaRPr>
                </a:p>
              </p:txBody>
            </p:sp>
          </p:grpSp>
        </p:grpSp>
      </p:grpSp>
      <p:graphicFrame>
        <p:nvGraphicFramePr>
          <p:cNvPr id="119836" name="Object 28"/>
          <p:cNvGraphicFramePr>
            <a:graphicFrameLocks noChangeAspect="1"/>
          </p:cNvGraphicFramePr>
          <p:nvPr/>
        </p:nvGraphicFramePr>
        <p:xfrm>
          <a:off x="2663825" y="4572001"/>
          <a:ext cx="6002338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16120" imgH="736560" progId="Equation.3">
                  <p:embed/>
                </p:oleObj>
              </mc:Choice>
              <mc:Fallback>
                <p:oleObj name="Equation" r:id="rId8" imgW="2616120" imgH="736560" progId="Equation.3">
                  <p:embed/>
                  <p:pic>
                    <p:nvPicPr>
                      <p:cNvPr id="11983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4572001"/>
                        <a:ext cx="6002338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BA3DB8-DCBD-490E-8A76-4E8F308C0937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41219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198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感叹时奏乐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提示时奏幻想空间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198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提示时奏幻想空间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206876" y="2054225"/>
            <a:ext cx="5381625" cy="4300538"/>
            <a:chOff x="1186" y="1354"/>
            <a:chExt cx="3390" cy="2709"/>
          </a:xfrm>
        </p:grpSpPr>
        <p:sp>
          <p:nvSpPr>
            <p:cNvPr id="120835" name="Rectangle 3"/>
            <p:cNvSpPr>
              <a:spLocks noChangeArrowheads="1"/>
            </p:cNvSpPr>
            <p:nvPr/>
          </p:nvSpPr>
          <p:spPr bwMode="auto">
            <a:xfrm>
              <a:off x="3012" y="3736"/>
              <a:ext cx="79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 sz="2800" b="1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</a:rPr>
                <a:t>逻辑图</a:t>
              </a:r>
            </a:p>
          </p:txBody>
        </p:sp>
        <p:sp>
          <p:nvSpPr>
            <p:cNvPr id="13321" name="Rectangle 4"/>
            <p:cNvSpPr>
              <a:spLocks noChangeArrowheads="1"/>
            </p:cNvSpPr>
            <p:nvPr/>
          </p:nvSpPr>
          <p:spPr bwMode="auto">
            <a:xfrm rot="-5400000">
              <a:off x="4083" y="2630"/>
              <a:ext cx="432" cy="554"/>
            </a:xfrm>
            <a:prstGeom prst="rect">
              <a:avLst/>
            </a:prstGeom>
            <a:noFill/>
            <a:ln w="28575">
              <a:solidFill>
                <a:srgbClr val="33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22" name="Rectangle 5"/>
            <p:cNvSpPr>
              <a:spLocks noChangeArrowheads="1"/>
            </p:cNvSpPr>
            <p:nvPr/>
          </p:nvSpPr>
          <p:spPr bwMode="auto">
            <a:xfrm rot="-5400000">
              <a:off x="1821" y="2668"/>
              <a:ext cx="390" cy="554"/>
            </a:xfrm>
            <a:prstGeom prst="rect">
              <a:avLst/>
            </a:prstGeom>
            <a:noFill/>
            <a:ln w="28575">
              <a:solidFill>
                <a:srgbClr val="33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23" name="Text Box 6"/>
            <p:cNvSpPr txBox="1">
              <a:spLocks noChangeArrowheads="1"/>
            </p:cNvSpPr>
            <p:nvPr/>
          </p:nvSpPr>
          <p:spPr bwMode="auto">
            <a:xfrm>
              <a:off x="1854" y="2739"/>
              <a:ext cx="2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&amp;</a:t>
              </a:r>
              <a:endParaRPr kumimoji="1" lang="en-US" altLang="zh-CN" sz="3600" b="1">
                <a:latin typeface="" pitchFamily="18" charset="0"/>
              </a:endParaRPr>
            </a:p>
          </p:txBody>
        </p:sp>
        <p:sp>
          <p:nvSpPr>
            <p:cNvPr id="13324" name="Text Box 7"/>
            <p:cNvSpPr txBox="1">
              <a:spLocks noChangeArrowheads="1"/>
            </p:cNvSpPr>
            <p:nvPr/>
          </p:nvSpPr>
          <p:spPr bwMode="auto">
            <a:xfrm>
              <a:off x="4118" y="2683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=1</a:t>
              </a:r>
              <a:endParaRPr kumimoji="1" lang="en-US" altLang="zh-CN" sz="3600" b="1">
                <a:solidFill>
                  <a:srgbClr val="CC0000"/>
                </a:solidFill>
                <a:latin typeface="" pitchFamily="18" charset="0"/>
              </a:endParaRPr>
            </a:p>
          </p:txBody>
        </p:sp>
        <p:sp>
          <p:nvSpPr>
            <p:cNvPr id="13325" name="Line 8"/>
            <p:cNvSpPr>
              <a:spLocks noChangeShapeType="1"/>
            </p:cNvSpPr>
            <p:nvPr/>
          </p:nvSpPr>
          <p:spPr bwMode="auto">
            <a:xfrm rot="-5400000">
              <a:off x="2894" y="2199"/>
              <a:ext cx="0" cy="2640"/>
            </a:xfrm>
            <a:prstGeom prst="lin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6" name="Line 9"/>
            <p:cNvSpPr>
              <a:spLocks noChangeShapeType="1"/>
            </p:cNvSpPr>
            <p:nvPr/>
          </p:nvSpPr>
          <p:spPr bwMode="auto">
            <a:xfrm rot="-5400000">
              <a:off x="2990" y="2295"/>
              <a:ext cx="0" cy="2832"/>
            </a:xfrm>
            <a:prstGeom prst="lin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7" name="Line 10"/>
            <p:cNvSpPr>
              <a:spLocks noChangeShapeType="1"/>
            </p:cNvSpPr>
            <p:nvPr/>
          </p:nvSpPr>
          <p:spPr bwMode="auto">
            <a:xfrm rot="-5400000">
              <a:off x="1981" y="2679"/>
              <a:ext cx="144" cy="0"/>
            </a:xfrm>
            <a:prstGeom prst="lin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8" name="Line 11"/>
            <p:cNvSpPr>
              <a:spLocks noChangeShapeType="1"/>
            </p:cNvSpPr>
            <p:nvPr/>
          </p:nvSpPr>
          <p:spPr bwMode="auto">
            <a:xfrm rot="-5400000">
              <a:off x="2461" y="2487"/>
              <a:ext cx="240" cy="0"/>
            </a:xfrm>
            <a:prstGeom prst="lin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9" name="Line 12"/>
            <p:cNvSpPr>
              <a:spLocks noChangeShapeType="1"/>
            </p:cNvSpPr>
            <p:nvPr/>
          </p:nvSpPr>
          <p:spPr bwMode="auto">
            <a:xfrm rot="-5400000">
              <a:off x="2629" y="2559"/>
              <a:ext cx="384" cy="0"/>
            </a:xfrm>
            <a:prstGeom prst="lin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0" name="Line 13"/>
            <p:cNvSpPr>
              <a:spLocks noChangeShapeType="1"/>
            </p:cNvSpPr>
            <p:nvPr/>
          </p:nvSpPr>
          <p:spPr bwMode="auto">
            <a:xfrm rot="-5400000">
              <a:off x="2893" y="2487"/>
              <a:ext cx="240" cy="0"/>
            </a:xfrm>
            <a:prstGeom prst="lin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1" name="Line 14"/>
            <p:cNvSpPr>
              <a:spLocks noChangeShapeType="1"/>
            </p:cNvSpPr>
            <p:nvPr/>
          </p:nvSpPr>
          <p:spPr bwMode="auto">
            <a:xfrm rot="-5400000">
              <a:off x="4033" y="1839"/>
              <a:ext cx="192" cy="0"/>
            </a:xfrm>
            <a:prstGeom prst="lin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2" name="Oval 15"/>
            <p:cNvSpPr>
              <a:spLocks noChangeArrowheads="1"/>
            </p:cNvSpPr>
            <p:nvPr/>
          </p:nvSpPr>
          <p:spPr bwMode="auto">
            <a:xfrm rot="-5400000">
              <a:off x="1505" y="3298"/>
              <a:ext cx="59" cy="59"/>
            </a:xfrm>
            <a:prstGeom prst="ellips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0848" name="Rectangle 16"/>
            <p:cNvSpPr>
              <a:spLocks noChangeArrowheads="1"/>
            </p:cNvSpPr>
            <p:nvPr/>
          </p:nvSpPr>
          <p:spPr bwMode="auto">
            <a:xfrm rot="-5400000">
              <a:off x="2605" y="1863"/>
              <a:ext cx="432" cy="576"/>
            </a:xfrm>
            <a:prstGeom prst="rect">
              <a:avLst/>
            </a:prstGeom>
            <a:noFill/>
            <a:ln w="28575">
              <a:solidFill>
                <a:srgbClr val="333300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>
                <a:defRPr/>
              </a:pPr>
              <a:r>
                <a:rPr kumimoji="1"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≥1</a:t>
              </a:r>
            </a:p>
          </p:txBody>
        </p:sp>
        <p:sp>
          <p:nvSpPr>
            <p:cNvPr id="13334" name="Line 17"/>
            <p:cNvSpPr>
              <a:spLocks noChangeShapeType="1"/>
            </p:cNvSpPr>
            <p:nvPr/>
          </p:nvSpPr>
          <p:spPr bwMode="auto">
            <a:xfrm rot="-5400000">
              <a:off x="2725" y="1839"/>
              <a:ext cx="192" cy="0"/>
            </a:xfrm>
            <a:prstGeom prst="lin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5" name="Oval 18"/>
            <p:cNvSpPr>
              <a:spLocks noChangeArrowheads="1"/>
            </p:cNvSpPr>
            <p:nvPr/>
          </p:nvSpPr>
          <p:spPr bwMode="auto">
            <a:xfrm rot="-5400000">
              <a:off x="2795" y="1683"/>
              <a:ext cx="59" cy="59"/>
            </a:xfrm>
            <a:prstGeom prst="ellips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0851" name="Text Box 19"/>
            <p:cNvSpPr txBox="1">
              <a:spLocks noChangeArrowheads="1"/>
            </p:cNvSpPr>
            <p:nvPr/>
          </p:nvSpPr>
          <p:spPr bwMode="auto">
            <a:xfrm>
              <a:off x="1186" y="3523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8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</a:rPr>
                <a:t>C</a:t>
              </a:r>
              <a:endParaRPr kumimoji="1"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endParaRPr>
            </a:p>
          </p:txBody>
        </p:sp>
        <p:sp>
          <p:nvSpPr>
            <p:cNvPr id="13337" name="Rectangle 20"/>
            <p:cNvSpPr>
              <a:spLocks noChangeArrowheads="1"/>
            </p:cNvSpPr>
            <p:nvPr/>
          </p:nvSpPr>
          <p:spPr bwMode="auto">
            <a:xfrm>
              <a:off x="2664" y="1366"/>
              <a:ext cx="33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" pitchFamily="18" charset="0"/>
                </a:rPr>
                <a:t>G</a:t>
              </a:r>
              <a:r>
                <a:rPr kumimoji="1" lang="en-US" altLang="zh-CN" sz="2800" b="1" baseline="-25000">
                  <a:solidFill>
                    <a:srgbClr val="FF0000"/>
                  </a:solidFill>
                  <a:latin typeface="" pitchFamily="18" charset="0"/>
                </a:rPr>
                <a:t>1</a:t>
              </a:r>
              <a:endParaRPr kumimoji="1" lang="en-US" altLang="zh-CN" sz="2800" b="1" baseline="-25000">
                <a:solidFill>
                  <a:schemeClr val="bg1"/>
                </a:solidFill>
                <a:latin typeface="" pitchFamily="18" charset="0"/>
              </a:endParaRPr>
            </a:p>
          </p:txBody>
        </p:sp>
        <p:sp>
          <p:nvSpPr>
            <p:cNvPr id="13338" name="Rectangle 21"/>
            <p:cNvSpPr>
              <a:spLocks noChangeArrowheads="1"/>
            </p:cNvSpPr>
            <p:nvPr/>
          </p:nvSpPr>
          <p:spPr bwMode="auto">
            <a:xfrm>
              <a:off x="3948" y="1354"/>
              <a:ext cx="33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" pitchFamily="18" charset="0"/>
                </a:rPr>
                <a:t>G</a:t>
              </a:r>
              <a:r>
                <a:rPr kumimoji="1" lang="en-US" altLang="zh-CN" sz="2800" b="1" baseline="-25000">
                  <a:solidFill>
                    <a:srgbClr val="FF0000"/>
                  </a:solidFill>
                  <a:latin typeface="" pitchFamily="18" charset="0"/>
                </a:rPr>
                <a:t>2</a:t>
              </a:r>
              <a:endParaRPr kumimoji="1" lang="en-US" altLang="zh-CN" sz="2800" b="1" baseline="-25000">
                <a:solidFill>
                  <a:schemeClr val="bg1"/>
                </a:solidFill>
                <a:latin typeface="" pitchFamily="18" charset="0"/>
              </a:endParaRPr>
            </a:p>
          </p:txBody>
        </p:sp>
        <p:sp>
          <p:nvSpPr>
            <p:cNvPr id="120854" name="Rectangle 22"/>
            <p:cNvSpPr>
              <a:spLocks noChangeArrowheads="1"/>
            </p:cNvSpPr>
            <p:nvPr/>
          </p:nvSpPr>
          <p:spPr bwMode="auto">
            <a:xfrm>
              <a:off x="1221" y="3126"/>
              <a:ext cx="25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8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</a:rPr>
                <a:t>A</a:t>
              </a:r>
              <a:endParaRPr kumimoji="1" lang="en-US" altLang="zh-CN" sz="2800" b="1" baseline="-250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endParaRPr>
            </a:p>
          </p:txBody>
        </p:sp>
        <p:sp>
          <p:nvSpPr>
            <p:cNvPr id="120855" name="Rectangle 23"/>
            <p:cNvSpPr>
              <a:spLocks noChangeArrowheads="1"/>
            </p:cNvSpPr>
            <p:nvPr/>
          </p:nvSpPr>
          <p:spPr bwMode="auto">
            <a:xfrm>
              <a:off x="1197" y="3342"/>
              <a:ext cx="2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8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" pitchFamily="18" charset="0"/>
                </a:rPr>
                <a:t>B</a:t>
              </a:r>
              <a:endParaRPr kumimoji="1" lang="en-US" altLang="zh-CN" sz="2800" b="1" baseline="-250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" pitchFamily="18" charset="0"/>
              </a:endParaRPr>
            </a:p>
          </p:txBody>
        </p:sp>
        <p:sp>
          <p:nvSpPr>
            <p:cNvPr id="13341" name="Rectangle 24"/>
            <p:cNvSpPr>
              <a:spLocks noChangeArrowheads="1"/>
            </p:cNvSpPr>
            <p:nvPr/>
          </p:nvSpPr>
          <p:spPr bwMode="auto">
            <a:xfrm rot="-5400000">
              <a:off x="2637" y="2662"/>
              <a:ext cx="390" cy="554"/>
            </a:xfrm>
            <a:prstGeom prst="rect">
              <a:avLst/>
            </a:prstGeom>
            <a:noFill/>
            <a:ln w="28575">
              <a:solidFill>
                <a:srgbClr val="33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42" name="Text Box 25"/>
            <p:cNvSpPr txBox="1">
              <a:spLocks noChangeArrowheads="1"/>
            </p:cNvSpPr>
            <p:nvPr/>
          </p:nvSpPr>
          <p:spPr bwMode="auto">
            <a:xfrm>
              <a:off x="2670" y="2733"/>
              <a:ext cx="2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&amp;</a:t>
              </a:r>
              <a:endParaRPr kumimoji="1" lang="en-US" altLang="zh-CN" sz="3600" b="1">
                <a:latin typeface="" pitchFamily="18" charset="0"/>
              </a:endParaRPr>
            </a:p>
          </p:txBody>
        </p:sp>
        <p:sp>
          <p:nvSpPr>
            <p:cNvPr id="13343" name="Rectangle 26"/>
            <p:cNvSpPr>
              <a:spLocks noChangeArrowheads="1"/>
            </p:cNvSpPr>
            <p:nvPr/>
          </p:nvSpPr>
          <p:spPr bwMode="auto">
            <a:xfrm rot="-5400000">
              <a:off x="3405" y="2662"/>
              <a:ext cx="390" cy="554"/>
            </a:xfrm>
            <a:prstGeom prst="rect">
              <a:avLst/>
            </a:prstGeom>
            <a:noFill/>
            <a:ln w="28575">
              <a:solidFill>
                <a:srgbClr val="33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44" name="Text Box 27"/>
            <p:cNvSpPr txBox="1">
              <a:spLocks noChangeArrowheads="1"/>
            </p:cNvSpPr>
            <p:nvPr/>
          </p:nvSpPr>
          <p:spPr bwMode="auto">
            <a:xfrm>
              <a:off x="3438" y="2733"/>
              <a:ext cx="2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&amp;</a:t>
              </a:r>
              <a:endParaRPr kumimoji="1" lang="en-US" altLang="zh-CN" sz="3600" b="1">
                <a:latin typeface="" pitchFamily="18" charset="0"/>
              </a:endParaRPr>
            </a:p>
          </p:txBody>
        </p:sp>
        <p:sp>
          <p:nvSpPr>
            <p:cNvPr id="13345" name="Line 28"/>
            <p:cNvSpPr>
              <a:spLocks noChangeShapeType="1"/>
            </p:cNvSpPr>
            <p:nvPr/>
          </p:nvSpPr>
          <p:spPr bwMode="auto">
            <a:xfrm rot="-5400000">
              <a:off x="2317" y="2343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6" name="Line 29"/>
            <p:cNvSpPr>
              <a:spLocks noChangeShapeType="1"/>
            </p:cNvSpPr>
            <p:nvPr/>
          </p:nvSpPr>
          <p:spPr bwMode="auto">
            <a:xfrm rot="-5400000">
              <a:off x="3312" y="2308"/>
              <a:ext cx="0" cy="5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7" name="Line 30"/>
            <p:cNvSpPr>
              <a:spLocks noChangeShapeType="1"/>
            </p:cNvSpPr>
            <p:nvPr/>
          </p:nvSpPr>
          <p:spPr bwMode="auto">
            <a:xfrm rot="-5400000">
              <a:off x="3540" y="2679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8" name="Line 31"/>
            <p:cNvSpPr>
              <a:spLocks noChangeShapeType="1"/>
            </p:cNvSpPr>
            <p:nvPr/>
          </p:nvSpPr>
          <p:spPr bwMode="auto">
            <a:xfrm rot="-5400000">
              <a:off x="3488" y="2853"/>
              <a:ext cx="9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9" name="Line 32"/>
            <p:cNvSpPr>
              <a:spLocks noChangeShapeType="1"/>
            </p:cNvSpPr>
            <p:nvPr/>
          </p:nvSpPr>
          <p:spPr bwMode="auto">
            <a:xfrm rot="16200000" flipV="1">
              <a:off x="4013" y="3318"/>
              <a:ext cx="4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0" name="Line 33"/>
            <p:cNvSpPr>
              <a:spLocks noChangeShapeType="1"/>
            </p:cNvSpPr>
            <p:nvPr/>
          </p:nvSpPr>
          <p:spPr bwMode="auto">
            <a:xfrm rot="-5400000">
              <a:off x="4103" y="3414"/>
              <a:ext cx="60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1" name="Line 34"/>
            <p:cNvSpPr>
              <a:spLocks noChangeShapeType="1"/>
            </p:cNvSpPr>
            <p:nvPr/>
          </p:nvSpPr>
          <p:spPr bwMode="auto">
            <a:xfrm rot="16200000" flipV="1">
              <a:off x="2768" y="2133"/>
              <a:ext cx="0" cy="2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2" name="Line 35"/>
            <p:cNvSpPr>
              <a:spLocks noChangeShapeType="1"/>
            </p:cNvSpPr>
            <p:nvPr/>
          </p:nvSpPr>
          <p:spPr bwMode="auto">
            <a:xfrm rot="16200000" flipH="1">
              <a:off x="1814" y="3231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3" name="Oval 36"/>
            <p:cNvSpPr>
              <a:spLocks noChangeArrowheads="1"/>
            </p:cNvSpPr>
            <p:nvPr/>
          </p:nvSpPr>
          <p:spPr bwMode="auto">
            <a:xfrm rot="-5400000">
              <a:off x="1888" y="330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4" name="Line 37"/>
            <p:cNvSpPr>
              <a:spLocks noChangeShapeType="1"/>
            </p:cNvSpPr>
            <p:nvPr/>
          </p:nvSpPr>
          <p:spPr bwMode="auto">
            <a:xfrm rot="-5400000">
              <a:off x="3350" y="3231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5" name="Oval 38"/>
            <p:cNvSpPr>
              <a:spLocks noChangeArrowheads="1"/>
            </p:cNvSpPr>
            <p:nvPr/>
          </p:nvSpPr>
          <p:spPr bwMode="auto">
            <a:xfrm rot="-5400000">
              <a:off x="3422" y="3301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6" name="Line 39"/>
            <p:cNvSpPr>
              <a:spLocks noChangeShapeType="1"/>
            </p:cNvSpPr>
            <p:nvPr/>
          </p:nvSpPr>
          <p:spPr bwMode="auto">
            <a:xfrm rot="-5400000">
              <a:off x="2486" y="3327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7" name="Oval 40"/>
            <p:cNvSpPr>
              <a:spLocks noChangeArrowheads="1"/>
            </p:cNvSpPr>
            <p:nvPr/>
          </p:nvSpPr>
          <p:spPr bwMode="auto">
            <a:xfrm rot="-5400000">
              <a:off x="2654" y="349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8" name="Line 41"/>
            <p:cNvSpPr>
              <a:spLocks noChangeShapeType="1"/>
            </p:cNvSpPr>
            <p:nvPr/>
          </p:nvSpPr>
          <p:spPr bwMode="auto">
            <a:xfrm rot="-5400000">
              <a:off x="2006" y="3327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9" name="Oval 42"/>
            <p:cNvSpPr>
              <a:spLocks noChangeArrowheads="1"/>
            </p:cNvSpPr>
            <p:nvPr/>
          </p:nvSpPr>
          <p:spPr bwMode="auto">
            <a:xfrm rot="-5400000">
              <a:off x="2176" y="349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0" name="Line 43"/>
            <p:cNvSpPr>
              <a:spLocks noChangeShapeType="1"/>
            </p:cNvSpPr>
            <p:nvPr/>
          </p:nvSpPr>
          <p:spPr bwMode="auto">
            <a:xfrm rot="-5400000">
              <a:off x="3494" y="3423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1" name="Oval 44"/>
            <p:cNvSpPr>
              <a:spLocks noChangeArrowheads="1"/>
            </p:cNvSpPr>
            <p:nvPr/>
          </p:nvSpPr>
          <p:spPr bwMode="auto">
            <a:xfrm rot="-5400000">
              <a:off x="3758" y="3687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2" name="Line 45"/>
            <p:cNvSpPr>
              <a:spLocks noChangeShapeType="1"/>
            </p:cNvSpPr>
            <p:nvPr/>
          </p:nvSpPr>
          <p:spPr bwMode="auto">
            <a:xfrm rot="-5400000">
              <a:off x="2726" y="3423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3" name="Oval 46"/>
            <p:cNvSpPr>
              <a:spLocks noChangeArrowheads="1"/>
            </p:cNvSpPr>
            <p:nvPr/>
          </p:nvSpPr>
          <p:spPr bwMode="auto">
            <a:xfrm rot="-5400000">
              <a:off x="2992" y="3687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4" name="Oval 47"/>
            <p:cNvSpPr>
              <a:spLocks noChangeArrowheads="1"/>
            </p:cNvSpPr>
            <p:nvPr/>
          </p:nvSpPr>
          <p:spPr bwMode="auto">
            <a:xfrm rot="-5400000">
              <a:off x="1502" y="3484"/>
              <a:ext cx="59" cy="59"/>
            </a:xfrm>
            <a:prstGeom prst="ellips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5" name="Oval 48"/>
            <p:cNvSpPr>
              <a:spLocks noChangeArrowheads="1"/>
            </p:cNvSpPr>
            <p:nvPr/>
          </p:nvSpPr>
          <p:spPr bwMode="auto">
            <a:xfrm rot="-5400000">
              <a:off x="1502" y="3677"/>
              <a:ext cx="59" cy="59"/>
            </a:xfrm>
            <a:prstGeom prst="ellips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6" name="Oval 49"/>
            <p:cNvSpPr>
              <a:spLocks noChangeArrowheads="1"/>
            </p:cNvSpPr>
            <p:nvPr/>
          </p:nvSpPr>
          <p:spPr bwMode="auto">
            <a:xfrm rot="-5400000">
              <a:off x="4106" y="1683"/>
              <a:ext cx="59" cy="59"/>
            </a:xfrm>
            <a:prstGeom prst="ellipse">
              <a:avLst/>
            </a:prstGeom>
            <a:noFill/>
            <a:ln w="28575">
              <a:solidFill>
                <a:srgbClr val="33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7" name="Freeform 50"/>
            <p:cNvSpPr>
              <a:spLocks/>
            </p:cNvSpPr>
            <p:nvPr/>
          </p:nvSpPr>
          <p:spPr bwMode="auto">
            <a:xfrm rot="-5400000">
              <a:off x="4167" y="2521"/>
              <a:ext cx="312" cy="27"/>
            </a:xfrm>
            <a:custGeom>
              <a:avLst/>
              <a:gdLst>
                <a:gd name="T0" fmla="*/ 0 w 360"/>
                <a:gd name="T1" fmla="*/ 0 h 1"/>
                <a:gd name="T2" fmla="*/ 228 w 360"/>
                <a:gd name="T3" fmla="*/ 0 h 1"/>
                <a:gd name="T4" fmla="*/ 360 w 360"/>
                <a:gd name="T5" fmla="*/ 0 h 1"/>
                <a:gd name="T6" fmla="*/ 0 60000 65536"/>
                <a:gd name="T7" fmla="*/ 0 60000 65536"/>
                <a:gd name="T8" fmla="*/ 0 60000 65536"/>
                <a:gd name="T9" fmla="*/ 0 w 360"/>
                <a:gd name="T10" fmla="*/ 0 h 1"/>
                <a:gd name="T11" fmla="*/ 360 w 36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0" h="1">
                  <a:moveTo>
                    <a:pt x="0" y="0"/>
                  </a:moveTo>
                  <a:lnTo>
                    <a:pt x="228" y="0"/>
                  </a:lnTo>
                  <a:lnTo>
                    <a:pt x="36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8" name="Rectangle 51"/>
            <p:cNvSpPr>
              <a:spLocks noChangeArrowheads="1"/>
            </p:cNvSpPr>
            <p:nvPr/>
          </p:nvSpPr>
          <p:spPr bwMode="auto">
            <a:xfrm rot="-5400000">
              <a:off x="3902" y="1886"/>
              <a:ext cx="432" cy="554"/>
            </a:xfrm>
            <a:prstGeom prst="rect">
              <a:avLst/>
            </a:prstGeom>
            <a:noFill/>
            <a:ln w="28575">
              <a:solidFill>
                <a:srgbClr val="33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9" name="Text Box 52"/>
            <p:cNvSpPr txBox="1">
              <a:spLocks noChangeArrowheads="1"/>
            </p:cNvSpPr>
            <p:nvPr/>
          </p:nvSpPr>
          <p:spPr bwMode="auto">
            <a:xfrm>
              <a:off x="3937" y="1975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" pitchFamily="18" charset="0"/>
                </a:rPr>
                <a:t>=1</a:t>
              </a:r>
              <a:endParaRPr kumimoji="1" lang="en-US" altLang="zh-CN" sz="3600" b="1">
                <a:solidFill>
                  <a:srgbClr val="CC0000"/>
                </a:solidFill>
                <a:latin typeface="" pitchFamily="18" charset="0"/>
              </a:endParaRPr>
            </a:p>
          </p:txBody>
        </p:sp>
      </p:grpSp>
      <p:graphicFrame>
        <p:nvGraphicFramePr>
          <p:cNvPr id="13314" name="Object 53"/>
          <p:cNvGraphicFramePr>
            <a:graphicFrameLocks noChangeAspect="1"/>
          </p:cNvGraphicFramePr>
          <p:nvPr/>
        </p:nvGraphicFramePr>
        <p:xfrm>
          <a:off x="2000251" y="903289"/>
          <a:ext cx="34702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95280" imgH="215640" progId="Equation.3">
                  <p:embed/>
                </p:oleObj>
              </mc:Choice>
              <mc:Fallback>
                <p:oleObj name="公式" r:id="rId2" imgW="1295280" imgH="215640" progId="Equation.3">
                  <p:embed/>
                  <p:pic>
                    <p:nvPicPr>
                      <p:cNvPr id="1331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1" y="903289"/>
                        <a:ext cx="34702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54"/>
          <p:cNvGraphicFramePr>
            <a:graphicFrameLocks noChangeAspect="1"/>
          </p:cNvGraphicFramePr>
          <p:nvPr/>
        </p:nvGraphicFramePr>
        <p:xfrm>
          <a:off x="2000250" y="1509713"/>
          <a:ext cx="4953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8920" imgH="457200" progId="Equation.3">
                  <p:embed/>
                </p:oleObj>
              </mc:Choice>
              <mc:Fallback>
                <p:oleObj name="Equation" r:id="rId4" imgW="2158920" imgH="457200" progId="Equation.3">
                  <p:embed/>
                  <p:pic>
                    <p:nvPicPr>
                      <p:cNvPr id="1331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1509713"/>
                        <a:ext cx="4953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4BA3DB8-DCBD-490E-8A76-4E8F308C0937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13200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62D28E-AC46-B1EE-B6D6-EA00854C4F10}"/>
              </a:ext>
            </a:extLst>
          </p:cNvPr>
          <p:cNvSpPr txBox="1"/>
          <p:nvPr/>
        </p:nvSpPr>
        <p:spPr>
          <a:xfrm>
            <a:off x="3879273" y="2086844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练习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endParaRPr lang="zh-CN" altLang="en-US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784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259819-A091-4BF0-8D7E-03BF958A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4" y="6423915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26EE3488-748A-4EA8-9571-9D5A1694FA0A}" type="datetime1">
              <a:rPr lang="zh-CN" altLang="en-US" smtClean="0"/>
              <a:pPr rtl="0"/>
              <a:t>2024/10/22</a:t>
            </a:fld>
            <a:endParaRPr lang="en-US" dirty="0"/>
          </a:p>
        </p:txBody>
      </p:sp>
      <p:pic>
        <p:nvPicPr>
          <p:cNvPr id="55298" name="图片 1028">
            <a:extLst>
              <a:ext uri="{FF2B5EF4-FFF2-40B4-BE49-F238E27FC236}">
                <a16:creationId xmlns:a16="http://schemas.microsoft.com/office/drawing/2014/main" id="{74E1CFF7-C4CF-45D6-B4BA-FFEDA508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808" y="4179781"/>
            <a:ext cx="487548" cy="5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7" name="图片 1029">
            <a:extLst>
              <a:ext uri="{FF2B5EF4-FFF2-40B4-BE49-F238E27FC236}">
                <a16:creationId xmlns:a16="http://schemas.microsoft.com/office/drawing/2014/main" id="{E69018A2-5202-4186-88E0-4CCAEAB1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446" y="3626200"/>
            <a:ext cx="440911" cy="5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42">
            <a:extLst>
              <a:ext uri="{FF2B5EF4-FFF2-40B4-BE49-F238E27FC236}">
                <a16:creationId xmlns:a16="http://schemas.microsoft.com/office/drawing/2014/main" id="{4BE012E8-5D6D-4F78-81AF-1F0B070CA607}"/>
              </a:ext>
            </a:extLst>
          </p:cNvPr>
          <p:cNvGrpSpPr>
            <a:grpSpLocks/>
          </p:cNvGrpSpPr>
          <p:nvPr/>
        </p:nvGrpSpPr>
        <p:grpSpPr bwMode="auto">
          <a:xfrm>
            <a:off x="4135322" y="3717739"/>
            <a:ext cx="3235806" cy="1170111"/>
            <a:chOff x="3360" y="3330"/>
            <a:chExt cx="3055" cy="690"/>
          </a:xfrm>
        </p:grpSpPr>
        <p:sp>
          <p:nvSpPr>
            <p:cNvPr id="5" name="自选图形 22">
              <a:extLst>
                <a:ext uri="{FF2B5EF4-FFF2-40B4-BE49-F238E27FC236}">
                  <a16:creationId xmlns:a16="http://schemas.microsoft.com/office/drawing/2014/main" id="{ABD2BE86-7B5F-4692-A08E-857C9E5633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330"/>
              <a:ext cx="1230" cy="1"/>
            </a:xfrm>
            <a:prstGeom prst="straightConnector1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自选图形 23">
              <a:extLst>
                <a:ext uri="{FF2B5EF4-FFF2-40B4-BE49-F238E27FC236}">
                  <a16:creationId xmlns:a16="http://schemas.microsoft.com/office/drawing/2014/main" id="{4AA9E7F9-0160-4720-AFB7-5FC640D57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330"/>
              <a:ext cx="0" cy="255"/>
            </a:xfrm>
            <a:prstGeom prst="straightConnector1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自选图形 24">
              <a:extLst>
                <a:ext uri="{FF2B5EF4-FFF2-40B4-BE49-F238E27FC236}">
                  <a16:creationId xmlns:a16="http://schemas.microsoft.com/office/drawing/2014/main" id="{45461AFB-3E72-4D53-8AFE-3BE915B716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585"/>
              <a:ext cx="210" cy="0"/>
            </a:xfrm>
            <a:prstGeom prst="straightConnector1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自选图形 25">
              <a:extLst>
                <a:ext uri="{FF2B5EF4-FFF2-40B4-BE49-F238E27FC236}">
                  <a16:creationId xmlns:a16="http://schemas.microsoft.com/office/drawing/2014/main" id="{3656AA62-95E3-49E5-8681-ABE2C26924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0" y="3330"/>
              <a:ext cx="0" cy="255"/>
            </a:xfrm>
            <a:prstGeom prst="straightConnector1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自选图形 26">
              <a:extLst>
                <a:ext uri="{FF2B5EF4-FFF2-40B4-BE49-F238E27FC236}">
                  <a16:creationId xmlns:a16="http://schemas.microsoft.com/office/drawing/2014/main" id="{A12C27F9-B71E-4502-B219-F74800F21C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3330"/>
              <a:ext cx="825" cy="0"/>
            </a:xfrm>
            <a:prstGeom prst="straightConnector1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自选图形 27">
              <a:extLst>
                <a:ext uri="{FF2B5EF4-FFF2-40B4-BE49-F238E27FC236}">
                  <a16:creationId xmlns:a16="http://schemas.microsoft.com/office/drawing/2014/main" id="{D8D693D3-5312-4D6F-BFC3-7BD6C8688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" y="3330"/>
              <a:ext cx="0" cy="255"/>
            </a:xfrm>
            <a:prstGeom prst="straightConnector1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自选图形 28">
              <a:extLst>
                <a:ext uri="{FF2B5EF4-FFF2-40B4-BE49-F238E27FC236}">
                  <a16:creationId xmlns:a16="http://schemas.microsoft.com/office/drawing/2014/main" id="{EA6D9E42-F9B7-4DFC-82F9-7FF0CC24CA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" y="3585"/>
              <a:ext cx="207" cy="0"/>
            </a:xfrm>
            <a:prstGeom prst="straightConnector1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自选图形 29">
              <a:extLst>
                <a:ext uri="{FF2B5EF4-FFF2-40B4-BE49-F238E27FC236}">
                  <a16:creationId xmlns:a16="http://schemas.microsoft.com/office/drawing/2014/main" id="{8B85E117-7E7E-4084-AC37-21679A7F3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32" y="3330"/>
              <a:ext cx="0" cy="255"/>
            </a:xfrm>
            <a:prstGeom prst="straightConnector1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自选图形 30">
              <a:extLst>
                <a:ext uri="{FF2B5EF4-FFF2-40B4-BE49-F238E27FC236}">
                  <a16:creationId xmlns:a16="http://schemas.microsoft.com/office/drawing/2014/main" id="{37751072-0CA3-49DC-967E-C2C55ED58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2" y="3330"/>
              <a:ext cx="583" cy="0"/>
            </a:xfrm>
            <a:prstGeom prst="straightConnector1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" name="组合 40">
              <a:extLst>
                <a:ext uri="{FF2B5EF4-FFF2-40B4-BE49-F238E27FC236}">
                  <a16:creationId xmlns:a16="http://schemas.microsoft.com/office/drawing/2014/main" id="{17196D44-F318-4DCF-96EC-2DA2CD88B5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3735"/>
              <a:ext cx="3055" cy="285"/>
              <a:chOff x="3360" y="3855"/>
              <a:chExt cx="3055" cy="285"/>
            </a:xfrm>
          </p:grpSpPr>
          <p:sp>
            <p:nvSpPr>
              <p:cNvPr id="16" name="自选图形 31">
                <a:extLst>
                  <a:ext uri="{FF2B5EF4-FFF2-40B4-BE49-F238E27FC236}">
                    <a16:creationId xmlns:a16="http://schemas.microsoft.com/office/drawing/2014/main" id="{1EB9A7B1-DDA6-45AA-803D-12C5E90A61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3855"/>
                <a:ext cx="495" cy="0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自选图形 32">
                <a:extLst>
                  <a:ext uri="{FF2B5EF4-FFF2-40B4-BE49-F238E27FC236}">
                    <a16:creationId xmlns:a16="http://schemas.microsoft.com/office/drawing/2014/main" id="{9542C68D-0D10-48C7-BE8B-4A9DE37D5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5" y="3855"/>
                <a:ext cx="0" cy="285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自选图形 33">
                <a:extLst>
                  <a:ext uri="{FF2B5EF4-FFF2-40B4-BE49-F238E27FC236}">
                    <a16:creationId xmlns:a16="http://schemas.microsoft.com/office/drawing/2014/main" id="{AEA05CC3-0267-4DA5-8CD9-6321D9813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5" y="4140"/>
                <a:ext cx="210" cy="0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自选图形 34">
                <a:extLst>
                  <a:ext uri="{FF2B5EF4-FFF2-40B4-BE49-F238E27FC236}">
                    <a16:creationId xmlns:a16="http://schemas.microsoft.com/office/drawing/2014/main" id="{61B11CD9-1455-4217-B17D-8CC4E8AE64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5" y="3855"/>
                <a:ext cx="0" cy="285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自选图形 35">
                <a:extLst>
                  <a:ext uri="{FF2B5EF4-FFF2-40B4-BE49-F238E27FC236}">
                    <a16:creationId xmlns:a16="http://schemas.microsoft.com/office/drawing/2014/main" id="{B7B2CBD1-02F5-4601-9E51-BC82E67DF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5" y="3855"/>
                <a:ext cx="990" cy="0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自选图形 36">
                <a:extLst>
                  <a:ext uri="{FF2B5EF4-FFF2-40B4-BE49-F238E27FC236}">
                    <a16:creationId xmlns:a16="http://schemas.microsoft.com/office/drawing/2014/main" id="{32AAE10A-426A-424C-8281-F92AC1DB6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5" y="3855"/>
                <a:ext cx="0" cy="285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自选图形 37">
                <a:extLst>
                  <a:ext uri="{FF2B5EF4-FFF2-40B4-BE49-F238E27FC236}">
                    <a16:creationId xmlns:a16="http://schemas.microsoft.com/office/drawing/2014/main" id="{BBD7F49D-9825-4667-9D2D-970B69141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5" y="4140"/>
                <a:ext cx="180" cy="0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自选图形 38">
                <a:extLst>
                  <a:ext uri="{FF2B5EF4-FFF2-40B4-BE49-F238E27FC236}">
                    <a16:creationId xmlns:a16="http://schemas.microsoft.com/office/drawing/2014/main" id="{3BBCAB6E-D46C-4B9F-9E3B-71C51DBA89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" y="3855"/>
                <a:ext cx="0" cy="285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自选图形 39">
                <a:extLst>
                  <a:ext uri="{FF2B5EF4-FFF2-40B4-BE49-F238E27FC236}">
                    <a16:creationId xmlns:a16="http://schemas.microsoft.com/office/drawing/2014/main" id="{210E1C00-7442-45E7-AD69-65D290443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5" y="3855"/>
                <a:ext cx="1180" cy="0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25">
            <a:extLst>
              <a:ext uri="{FF2B5EF4-FFF2-40B4-BE49-F238E27FC236}">
                <a16:creationId xmlns:a16="http://schemas.microsoft.com/office/drawing/2014/main" id="{07524CD6-FA91-458E-8119-0F054D1F0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162" y="796258"/>
            <a:ext cx="152479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029BB7FF-77E2-41CF-B574-036A4D55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4066" y="1403519"/>
            <a:ext cx="6512961" cy="58477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dirty="0">
                <a:ea typeface="隶书" panose="02010509060101010101" pitchFamily="49" charset="-122"/>
              </a:rPr>
              <a:t>1.</a:t>
            </a:r>
            <a:r>
              <a:rPr kumimoji="1" lang="zh-CN" altLang="en-US" sz="1600" dirty="0">
                <a:ea typeface="隶书" panose="02010509060101010101" pitchFamily="49" charset="-122"/>
              </a:rPr>
              <a:t>由与非门组成的基本</a:t>
            </a:r>
            <a:r>
              <a:rPr kumimoji="1" lang="en-US" altLang="zh-CN" sz="1600" dirty="0">
                <a:ea typeface="隶书" panose="02010509060101010101" pitchFamily="49" charset="-122"/>
              </a:rPr>
              <a:t>RS</a:t>
            </a:r>
            <a:r>
              <a:rPr kumimoji="1" lang="zh-CN" altLang="en-US" sz="1600" dirty="0">
                <a:ea typeface="隶书" panose="02010509060101010101" pitchFamily="49" charset="-122"/>
              </a:rPr>
              <a:t>触发器中输入图所示</a:t>
            </a:r>
            <a:r>
              <a:rPr kumimoji="1" lang="en-US" altLang="zh-CN" sz="1600" dirty="0">
                <a:ea typeface="隶书" panose="02010509060101010101" pitchFamily="49" charset="-122"/>
              </a:rPr>
              <a:t>RD’</a:t>
            </a:r>
            <a:r>
              <a:rPr kumimoji="1" lang="zh-CN" altLang="en-US" sz="1600" dirty="0">
                <a:ea typeface="隶书" panose="02010509060101010101" pitchFamily="49" charset="-122"/>
              </a:rPr>
              <a:t>和</a:t>
            </a:r>
            <a:r>
              <a:rPr kumimoji="1" lang="en-US" altLang="zh-CN" sz="1600" dirty="0">
                <a:ea typeface="隶书" panose="02010509060101010101" pitchFamily="49" charset="-122"/>
              </a:rPr>
              <a:t>SD’</a:t>
            </a:r>
            <a:r>
              <a:rPr kumimoji="1" lang="zh-CN" altLang="en-US" sz="1600" dirty="0">
                <a:ea typeface="隶书" panose="02010509060101010101" pitchFamily="49" charset="-122"/>
              </a:rPr>
              <a:t>的电压波形，试画出输出</a:t>
            </a:r>
            <a:r>
              <a:rPr kumimoji="1" lang="en-US" altLang="zh-CN" sz="1600" dirty="0">
                <a:ea typeface="隶书" panose="02010509060101010101" pitchFamily="49" charset="-122"/>
              </a:rPr>
              <a:t>Q</a:t>
            </a:r>
            <a:r>
              <a:rPr kumimoji="1" lang="zh-CN" altLang="en-US" sz="1600" dirty="0">
                <a:ea typeface="隶书" panose="02010509060101010101" pitchFamily="49" charset="-122"/>
              </a:rPr>
              <a:t>和</a:t>
            </a:r>
            <a:r>
              <a:rPr kumimoji="1" lang="en-US" altLang="zh-CN" sz="1600" dirty="0">
                <a:ea typeface="隶书" panose="02010509060101010101" pitchFamily="49" charset="-122"/>
              </a:rPr>
              <a:t>Q’</a:t>
            </a:r>
            <a:r>
              <a:rPr kumimoji="1" lang="zh-CN" altLang="en-US" sz="1600" dirty="0">
                <a:ea typeface="隶书" panose="02010509060101010101" pitchFamily="49" charset="-122"/>
              </a:rPr>
              <a:t>端的电压波形。设触发器的初始状态为</a:t>
            </a:r>
            <a:r>
              <a:rPr kumimoji="1" lang="en-US" altLang="zh-CN" sz="1600" dirty="0">
                <a:ea typeface="隶书" panose="02010509060101010101" pitchFamily="49" charset="-122"/>
              </a:rPr>
              <a:t>Q=0</a:t>
            </a:r>
            <a:r>
              <a:rPr kumimoji="1" lang="zh-CN" altLang="en-US" sz="1600" dirty="0">
                <a:ea typeface="隶书" panose="02010509060101010101" pitchFamily="49" charset="-122"/>
              </a:rPr>
              <a:t>。</a:t>
            </a:r>
            <a:endParaRPr kumimoji="1" lang="zh-CN" altLang="en-US" sz="1600" dirty="0"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0842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8D2583-4D9A-48B2-94D5-3886A9C6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4" y="6423915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26EE3488-748A-4EA8-9571-9D5A1694FA0A}" type="datetime1">
              <a:rPr lang="zh-CN" altLang="en-US" smtClean="0"/>
              <a:pPr rtl="0"/>
              <a:t>2024/10/22</a:t>
            </a:fld>
            <a:endParaRPr lang="en-US" dirty="0"/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1CCA69EB-AA62-4BCA-9BE5-4046D70FC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28" y="1994414"/>
            <a:ext cx="5026286" cy="2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0664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5B0155-A97E-4732-8FF9-F034E1C1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4" y="6423915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26EE3488-748A-4EA8-9571-9D5A1694FA0A}" type="datetime1">
              <a:rPr lang="zh-CN" altLang="en-US" smtClean="0"/>
              <a:pPr rtl="0"/>
              <a:t>2024/10/22</a:t>
            </a:fld>
            <a:endParaRPr lang="en-US" dirty="0"/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EC2C5F41-C225-43AC-B690-27F590D6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32" y="3429001"/>
            <a:ext cx="5451101" cy="1340063"/>
          </a:xfrm>
          <a:prstGeom prst="rect">
            <a:avLst/>
          </a:prstGeom>
        </p:spPr>
      </p:pic>
      <p:sp>
        <p:nvSpPr>
          <p:cNvPr id="5" name="Text Box 27">
            <a:extLst>
              <a:ext uri="{FF2B5EF4-FFF2-40B4-BE49-F238E27FC236}">
                <a16:creationId xmlns:a16="http://schemas.microsoft.com/office/drawing/2014/main" id="{9DE08ED2-1366-4FA0-8C18-D2546D41D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4066" y="1403519"/>
            <a:ext cx="6512961" cy="58477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dirty="0">
                <a:ea typeface="隶书" panose="02010509060101010101" pitchFamily="49" charset="-122"/>
              </a:rPr>
              <a:t>2.</a:t>
            </a:r>
            <a:r>
              <a:rPr kumimoji="1" lang="zh-CN" altLang="en-US" sz="1600" dirty="0">
                <a:ea typeface="隶书" panose="02010509060101010101" pitchFamily="49" charset="-122"/>
              </a:rPr>
              <a:t>已知同步</a:t>
            </a:r>
            <a:r>
              <a:rPr kumimoji="1" lang="en-US" altLang="zh-CN" sz="1600" dirty="0">
                <a:ea typeface="隶书" panose="02010509060101010101" pitchFamily="49" charset="-122"/>
              </a:rPr>
              <a:t>D</a:t>
            </a:r>
            <a:r>
              <a:rPr kumimoji="1" lang="zh-CN" altLang="en-US" sz="1600" dirty="0">
                <a:ea typeface="隶书" panose="02010509060101010101" pitchFamily="49" charset="-122"/>
              </a:rPr>
              <a:t>触发器</a:t>
            </a:r>
            <a:r>
              <a:rPr kumimoji="1" lang="en-US" altLang="zh-CN" sz="1600" dirty="0">
                <a:ea typeface="隶书" panose="02010509060101010101" pitchFamily="49" charset="-122"/>
              </a:rPr>
              <a:t>CP</a:t>
            </a:r>
            <a:r>
              <a:rPr kumimoji="1" lang="zh-CN" altLang="en-US" sz="1600" dirty="0">
                <a:ea typeface="隶书" panose="02010509060101010101" pitchFamily="49" charset="-122"/>
              </a:rPr>
              <a:t>和</a:t>
            </a:r>
            <a:r>
              <a:rPr kumimoji="1" lang="en-US" altLang="zh-CN" sz="1600" dirty="0">
                <a:ea typeface="隶书" panose="02010509060101010101" pitchFamily="49" charset="-122"/>
              </a:rPr>
              <a:t>D</a:t>
            </a:r>
            <a:r>
              <a:rPr kumimoji="1" lang="zh-CN" altLang="en-US" sz="1600" dirty="0">
                <a:ea typeface="隶书" panose="02010509060101010101" pitchFamily="49" charset="-122"/>
              </a:rPr>
              <a:t>端的输入电压波形如图所示，试画出输出</a:t>
            </a:r>
            <a:r>
              <a:rPr kumimoji="1" lang="en-US" altLang="zh-CN" sz="1600" dirty="0">
                <a:ea typeface="隶书" panose="02010509060101010101" pitchFamily="49" charset="-122"/>
              </a:rPr>
              <a:t>Q</a:t>
            </a:r>
            <a:r>
              <a:rPr kumimoji="1" lang="zh-CN" altLang="en-US" sz="1600" dirty="0">
                <a:ea typeface="隶书" panose="02010509060101010101" pitchFamily="49" charset="-122"/>
              </a:rPr>
              <a:t>端的电压波形。设触发器的初始状态为</a:t>
            </a:r>
            <a:r>
              <a:rPr kumimoji="1" lang="en-US" altLang="zh-CN" sz="1600" dirty="0">
                <a:ea typeface="隶书" panose="02010509060101010101" pitchFamily="49" charset="-122"/>
              </a:rPr>
              <a:t>Q=0</a:t>
            </a:r>
            <a:r>
              <a:rPr kumimoji="1" lang="zh-CN" altLang="en-US" sz="1600" dirty="0">
                <a:ea typeface="隶书" panose="02010509060101010101" pitchFamily="49" charset="-122"/>
              </a:rPr>
              <a:t>。</a:t>
            </a:r>
            <a:endParaRPr kumimoji="1" lang="zh-CN" altLang="en-US" sz="1600" dirty="0"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11375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C5895C-C12E-413E-AA1A-92505DC69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4" y="6423915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26EE3488-748A-4EA8-9571-9D5A1694FA0A}" type="datetime1">
              <a:rPr lang="zh-CN" altLang="en-US" smtClean="0"/>
              <a:pPr rtl="0"/>
              <a:t>2024/10/22</a:t>
            </a:fld>
            <a:endParaRPr lang="en-US" dirty="0"/>
          </a:p>
        </p:txBody>
      </p:sp>
      <p:pic>
        <p:nvPicPr>
          <p:cNvPr id="4" name="图片 3" descr="图片包含 物体, 钟表, 游戏机, 黑暗&#10;&#10;描述已自动生成">
            <a:extLst>
              <a:ext uri="{FF2B5EF4-FFF2-40B4-BE49-F238E27FC236}">
                <a16:creationId xmlns:a16="http://schemas.microsoft.com/office/drawing/2014/main" id="{85D2994D-3FC1-42E9-A429-ACD199479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66" y="1912690"/>
            <a:ext cx="6114642" cy="27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5180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3F365C-CC70-FAB1-2491-F85FEE552EDF}"/>
              </a:ext>
            </a:extLst>
          </p:cNvPr>
          <p:cNvSpPr txBox="1"/>
          <p:nvPr/>
        </p:nvSpPr>
        <p:spPr>
          <a:xfrm>
            <a:off x="3879273" y="2086844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练习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</a:t>
            </a:r>
            <a:endParaRPr lang="zh-CN" altLang="en-US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73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7D191D-5247-4AE5-84EC-CED642BA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4" y="6423915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26EE3488-748A-4EA8-9571-9D5A1694FA0A}" type="datetime1">
              <a:rPr lang="zh-CN" altLang="en-US" smtClean="0"/>
              <a:pPr rtl="0"/>
              <a:t>2024/10/22</a:t>
            </a:fld>
            <a:endParaRPr lang="en-US" dirty="0"/>
          </a:p>
        </p:txBody>
      </p:sp>
      <p:pic>
        <p:nvPicPr>
          <p:cNvPr id="4" name="图片 3" descr="图片包含 物体, 钟表, 游戏机, 橙子&#10;&#10;描述已自动生成">
            <a:extLst>
              <a:ext uri="{FF2B5EF4-FFF2-40B4-BE49-F238E27FC236}">
                <a16:creationId xmlns:a16="http://schemas.microsoft.com/office/drawing/2014/main" id="{E1020FCA-0AB2-443F-8512-79C7F22C8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98" y="3326032"/>
            <a:ext cx="6044533" cy="1859856"/>
          </a:xfrm>
          <a:prstGeom prst="rect">
            <a:avLst/>
          </a:prstGeom>
        </p:spPr>
      </p:pic>
      <p:sp>
        <p:nvSpPr>
          <p:cNvPr id="5" name="Text Box 27">
            <a:extLst>
              <a:ext uri="{FF2B5EF4-FFF2-40B4-BE49-F238E27FC236}">
                <a16:creationId xmlns:a16="http://schemas.microsoft.com/office/drawing/2014/main" id="{E066AA81-1CC2-4C4D-ACAF-B685C556A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350" y="1294463"/>
            <a:ext cx="6512961" cy="58477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1600" dirty="0">
                <a:ea typeface="隶书" panose="02010509060101010101" pitchFamily="49" charset="-122"/>
              </a:rPr>
              <a:t>已知同步</a:t>
            </a:r>
            <a:r>
              <a:rPr kumimoji="1" lang="en-US" altLang="zh-CN" sz="1600" dirty="0">
                <a:ea typeface="隶书" panose="02010509060101010101" pitchFamily="49" charset="-122"/>
              </a:rPr>
              <a:t>JK</a:t>
            </a:r>
            <a:r>
              <a:rPr kumimoji="1" lang="zh-CN" altLang="en-US" sz="1600" dirty="0">
                <a:ea typeface="隶书" panose="02010509060101010101" pitchFamily="49" charset="-122"/>
              </a:rPr>
              <a:t>触发器输入</a:t>
            </a:r>
            <a:r>
              <a:rPr kumimoji="1" lang="en-US" altLang="zh-CN" sz="1600" dirty="0">
                <a:ea typeface="隶书" panose="02010509060101010101" pitchFamily="49" charset="-122"/>
              </a:rPr>
              <a:t>CP</a:t>
            </a:r>
            <a:r>
              <a:rPr kumimoji="1" lang="zh-CN" altLang="en-US" sz="1600" dirty="0">
                <a:ea typeface="隶书" panose="02010509060101010101" pitchFamily="49" charset="-122"/>
              </a:rPr>
              <a:t>、</a:t>
            </a:r>
            <a:r>
              <a:rPr kumimoji="1" lang="en-US" altLang="zh-CN" sz="1600" dirty="0">
                <a:ea typeface="隶书" panose="02010509060101010101" pitchFamily="49" charset="-122"/>
              </a:rPr>
              <a:t>J</a:t>
            </a:r>
            <a:r>
              <a:rPr kumimoji="1" lang="zh-CN" altLang="en-US" sz="1600" dirty="0">
                <a:ea typeface="隶书" panose="02010509060101010101" pitchFamily="49" charset="-122"/>
              </a:rPr>
              <a:t>、</a:t>
            </a:r>
            <a:r>
              <a:rPr kumimoji="1" lang="en-US" altLang="zh-CN" sz="1600" dirty="0">
                <a:ea typeface="隶书" panose="02010509060101010101" pitchFamily="49" charset="-122"/>
              </a:rPr>
              <a:t>K</a:t>
            </a:r>
            <a:r>
              <a:rPr kumimoji="1" lang="zh-CN" altLang="en-US" sz="1600" dirty="0">
                <a:ea typeface="隶书" panose="02010509060101010101" pitchFamily="49" charset="-122"/>
              </a:rPr>
              <a:t>的电压波形如图所示，试画出输出</a:t>
            </a:r>
            <a:r>
              <a:rPr kumimoji="1" lang="en-US" altLang="zh-CN" sz="1600" dirty="0">
                <a:ea typeface="隶书" panose="02010509060101010101" pitchFamily="49" charset="-122"/>
              </a:rPr>
              <a:t>Q</a:t>
            </a:r>
            <a:r>
              <a:rPr kumimoji="1" lang="zh-CN" altLang="en-US" sz="1600" dirty="0">
                <a:ea typeface="隶书" panose="02010509060101010101" pitchFamily="49" charset="-122"/>
              </a:rPr>
              <a:t>和</a:t>
            </a:r>
            <a:r>
              <a:rPr kumimoji="1" lang="en-US" altLang="zh-CN" sz="1600" dirty="0">
                <a:ea typeface="隶书" panose="02010509060101010101" pitchFamily="49" charset="-122"/>
              </a:rPr>
              <a:t>Q’</a:t>
            </a:r>
            <a:r>
              <a:rPr kumimoji="1" lang="zh-CN" altLang="en-US" sz="1600" dirty="0">
                <a:ea typeface="隶书" panose="02010509060101010101" pitchFamily="49" charset="-122"/>
              </a:rPr>
              <a:t>端的电压波形。设触发器的初始状态为</a:t>
            </a:r>
            <a:r>
              <a:rPr kumimoji="1" lang="en-US" altLang="zh-CN" sz="1600" dirty="0">
                <a:ea typeface="隶书" panose="02010509060101010101" pitchFamily="49" charset="-122"/>
              </a:rPr>
              <a:t>Q=0</a:t>
            </a:r>
            <a:r>
              <a:rPr kumimoji="1" lang="zh-CN" altLang="en-US" sz="1600" dirty="0">
                <a:ea typeface="隶书" panose="02010509060101010101" pitchFamily="49" charset="-122"/>
              </a:rPr>
              <a:t>。</a:t>
            </a:r>
            <a:endParaRPr kumimoji="1" lang="zh-CN" altLang="en-US" sz="1600" dirty="0"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99596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灯片编号占位符 3">
            <a:extLst>
              <a:ext uri="{FF2B5EF4-FFF2-40B4-BE49-F238E27FC236}">
                <a16:creationId xmlns:a16="http://schemas.microsoft.com/office/drawing/2014/main" id="{AF027575-9906-ABB1-44C0-F42EA77C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711200" y="-44450"/>
            <a:ext cx="1066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BC763988-605E-4DDD-9234-93DDECE9ECBA}" type="slidenum">
              <a:rPr lang="en-US" altLang="zh-CN" smtClean="0"/>
              <a:pPr>
                <a:spcBef>
                  <a:spcPct val="0"/>
                </a:spcBef>
                <a:buFontTx/>
                <a:buNone/>
                <a:defRPr/>
              </a:pPr>
              <a:t>3</a:t>
            </a:fld>
            <a:endParaRPr lang="en-US" altLang="zh-CN" sz="1200">
              <a:solidFill>
                <a:srgbClr val="008000"/>
              </a:solidFill>
            </a:endParaRPr>
          </a:p>
        </p:txBody>
      </p:sp>
      <p:graphicFrame>
        <p:nvGraphicFramePr>
          <p:cNvPr id="99335" name="Object 7">
            <a:extLst>
              <a:ext uri="{FF2B5EF4-FFF2-40B4-BE49-F238E27FC236}">
                <a16:creationId xmlns:a16="http://schemas.microsoft.com/office/drawing/2014/main" id="{D478283F-CE2F-C6A7-42AC-9E9B1DD7EF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989" y="1201739"/>
          <a:ext cx="648017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57524" imgH="247621" progId="Equation.3">
                  <p:embed/>
                </p:oleObj>
              </mc:Choice>
              <mc:Fallback>
                <p:oleObj name="公式" r:id="rId2" imgW="2657524" imgH="247621" progId="Equation.3">
                  <p:embed/>
                  <p:pic>
                    <p:nvPicPr>
                      <p:cNvPr id="99335" name="Object 7">
                        <a:extLst>
                          <a:ext uri="{FF2B5EF4-FFF2-40B4-BE49-F238E27FC236}">
                            <a16:creationId xmlns:a16="http://schemas.microsoft.com/office/drawing/2014/main" id="{D478283F-CE2F-C6A7-42AC-9E9B1DD7EF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9" y="1201739"/>
                        <a:ext cx="648017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Text Box 10">
            <a:extLst>
              <a:ext uri="{FF2B5EF4-FFF2-40B4-BE49-F238E27FC236}">
                <a16:creationId xmlns:a16="http://schemas.microsoft.com/office/drawing/2014/main" id="{1485426A-E279-D5CC-D7B4-553A88269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1" y="657226"/>
            <a:ext cx="9078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solidFill>
                  <a:srgbClr val="FF0066"/>
                </a:solidFill>
                <a:latin typeface="宋体" panose="02010600030101010101" pitchFamily="2" charset="-122"/>
              </a:rPr>
              <a:t>[</a:t>
            </a:r>
            <a:r>
              <a:rPr kumimoji="1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练习 </a:t>
            </a:r>
            <a:r>
              <a:rPr kumimoji="1" lang="en-US" altLang="zh-CN" sz="2800" b="1" dirty="0">
                <a:solidFill>
                  <a:srgbClr val="FF0066"/>
                </a:solidFill>
                <a:latin typeface="宋体" panose="02010600030101010101" pitchFamily="2" charset="-122"/>
              </a:rPr>
              <a:t>]</a:t>
            </a:r>
            <a:r>
              <a:rPr kumimoji="1" lang="en-US" altLang="zh-CN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用公式法将下列函数化简为最简与或式。</a:t>
            </a:r>
            <a:endParaRPr kumimoji="1" lang="zh-CN" altLang="en-US" sz="2800" b="1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9341" name="Object 13">
            <a:extLst>
              <a:ext uri="{FF2B5EF4-FFF2-40B4-BE49-F238E27FC236}">
                <a16:creationId xmlns:a16="http://schemas.microsoft.com/office/drawing/2014/main" id="{D03E6D76-B6CA-9067-56CB-28CD4A25EB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920346"/>
              </p:ext>
            </p:extLst>
          </p:nvPr>
        </p:nvGraphicFramePr>
        <p:xfrm>
          <a:off x="1922463" y="2014106"/>
          <a:ext cx="87566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724149" imgH="219090" progId="Equation.3">
                  <p:embed/>
                </p:oleObj>
              </mc:Choice>
              <mc:Fallback>
                <p:oleObj name="公式" r:id="rId4" imgW="3724149" imgH="219090" progId="Equation.3">
                  <p:embed/>
                  <p:pic>
                    <p:nvPicPr>
                      <p:cNvPr id="99341" name="Object 13">
                        <a:extLst>
                          <a:ext uri="{FF2B5EF4-FFF2-40B4-BE49-F238E27FC236}">
                            <a16:creationId xmlns:a16="http://schemas.microsoft.com/office/drawing/2014/main" id="{D03E6D76-B6CA-9067-56CB-28CD4A25EB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2014106"/>
                        <a:ext cx="875665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98" name="AutoShape 2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9A00FCC-8D94-5E6A-05A9-96844FF65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13335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9599" name="AutoShape 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B1E0D38-33B4-075E-DA2C-E32C42824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150" y="13335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9600" name="AutoShape 3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4F0EE9BD-DBD6-2411-2A83-64ADE60A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700" y="13335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9601" name="AutoShape 3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18AE388-CEFA-A6EB-F72E-1F966BDD0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0" y="13335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CDE17A-6B08-45A1-AD9B-2E91CA21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4" y="6423915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26EE3488-748A-4EA8-9571-9D5A1694FA0A}" type="datetime1">
              <a:rPr lang="zh-CN" altLang="en-US" smtClean="0"/>
              <a:pPr rtl="0"/>
              <a:t>2024/10/22</a:t>
            </a:fld>
            <a:endParaRPr lang="en-US" dirty="0"/>
          </a:p>
        </p:txBody>
      </p:sp>
      <p:pic>
        <p:nvPicPr>
          <p:cNvPr id="4" name="图片 3" descr="图片包含 游戏机, 钟表, 键盘&#10;&#10;描述已自动生成">
            <a:extLst>
              <a:ext uri="{FF2B5EF4-FFF2-40B4-BE49-F238E27FC236}">
                <a16:creationId xmlns:a16="http://schemas.microsoft.com/office/drawing/2014/main" id="{6380797A-EBFB-4EEB-B60D-C56215A60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79" y="1291906"/>
            <a:ext cx="6646882" cy="40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56634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D44463-55BA-475C-B6A4-4D69D28A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4" y="6423915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26EE3488-748A-4EA8-9571-9D5A1694FA0A}" type="datetime1">
              <a:rPr lang="zh-CN" altLang="en-US" smtClean="0"/>
              <a:pPr rtl="0"/>
              <a:t>2024/10/22</a:t>
            </a:fld>
            <a:endParaRPr lang="en-US" dirty="0"/>
          </a:p>
        </p:txBody>
      </p:sp>
      <p:pic>
        <p:nvPicPr>
          <p:cNvPr id="4" name="图片 3" descr="图片包含 钟表, 表面, 广场, 安装&#10;&#10;描述已自动生成">
            <a:extLst>
              <a:ext uri="{FF2B5EF4-FFF2-40B4-BE49-F238E27FC236}">
                <a16:creationId xmlns:a16="http://schemas.microsoft.com/office/drawing/2014/main" id="{3DF875B1-0633-41DB-BC1F-852F54CC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57" y="3087149"/>
            <a:ext cx="5102048" cy="3022120"/>
          </a:xfrm>
          <a:prstGeom prst="rect">
            <a:avLst/>
          </a:prstGeom>
        </p:spPr>
      </p:pic>
      <p:sp>
        <p:nvSpPr>
          <p:cNvPr id="5" name="Text Box 27">
            <a:extLst>
              <a:ext uri="{FF2B5EF4-FFF2-40B4-BE49-F238E27FC236}">
                <a16:creationId xmlns:a16="http://schemas.microsoft.com/office/drawing/2014/main" id="{79BCA80E-A4D8-46F0-9C7A-546648BE7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350" y="1294463"/>
            <a:ext cx="6512961" cy="830997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dirty="0">
                <a:ea typeface="隶书" panose="02010509060101010101" pitchFamily="49" charset="-122"/>
              </a:rPr>
              <a:t>4.TTL</a:t>
            </a:r>
            <a:r>
              <a:rPr kumimoji="1" lang="zh-CN" altLang="en-US" sz="1600" dirty="0">
                <a:ea typeface="隶书" panose="02010509060101010101" pitchFamily="49" charset="-122"/>
              </a:rPr>
              <a:t>边沿</a:t>
            </a:r>
            <a:r>
              <a:rPr kumimoji="1" lang="en-US" altLang="zh-CN" sz="1600" dirty="0">
                <a:ea typeface="隶书" panose="02010509060101010101" pitchFamily="49" charset="-122"/>
              </a:rPr>
              <a:t>JK</a:t>
            </a:r>
            <a:r>
              <a:rPr kumimoji="1" lang="zh-CN" altLang="en-US" sz="1600" dirty="0">
                <a:ea typeface="隶书" panose="02010509060101010101" pitchFamily="49" charset="-122"/>
              </a:rPr>
              <a:t>触发器如图</a:t>
            </a:r>
            <a:r>
              <a:rPr kumimoji="1" lang="en-US" altLang="zh-CN" sz="1600" dirty="0">
                <a:ea typeface="隶书" panose="02010509060101010101" pitchFamily="49" charset="-122"/>
              </a:rPr>
              <a:t>P5.7</a:t>
            </a:r>
            <a:r>
              <a:rPr kumimoji="1" lang="zh-CN" altLang="en-US" sz="1600" dirty="0">
                <a:ea typeface="隶书" panose="02010509060101010101" pitchFamily="49" charset="-122"/>
              </a:rPr>
              <a:t>（</a:t>
            </a:r>
            <a:r>
              <a:rPr kumimoji="1" lang="en-US" altLang="zh-CN" sz="1600" dirty="0">
                <a:ea typeface="隶书" panose="02010509060101010101" pitchFamily="49" charset="-122"/>
              </a:rPr>
              <a:t>a</a:t>
            </a:r>
            <a:r>
              <a:rPr kumimoji="1" lang="zh-CN" altLang="en-US" sz="1600" dirty="0">
                <a:ea typeface="隶书" panose="02010509060101010101" pitchFamily="49" charset="-122"/>
              </a:rPr>
              <a:t>）所示，输入</a:t>
            </a:r>
            <a:r>
              <a:rPr kumimoji="1" lang="en-US" altLang="zh-CN" sz="1600" dirty="0">
                <a:ea typeface="隶书" panose="02010509060101010101" pitchFamily="49" charset="-122"/>
              </a:rPr>
              <a:t>CP</a:t>
            </a:r>
            <a:r>
              <a:rPr kumimoji="1" lang="zh-CN" altLang="en-US" sz="1600" dirty="0">
                <a:ea typeface="隶书" panose="02010509060101010101" pitchFamily="49" charset="-122"/>
              </a:rPr>
              <a:t>、</a:t>
            </a:r>
            <a:r>
              <a:rPr kumimoji="1" lang="en-US" altLang="zh-CN" sz="1600" dirty="0">
                <a:ea typeface="隶书" panose="02010509060101010101" pitchFamily="49" charset="-122"/>
              </a:rPr>
              <a:t>J</a:t>
            </a:r>
            <a:r>
              <a:rPr kumimoji="1" lang="zh-CN" altLang="en-US" sz="1600" dirty="0">
                <a:ea typeface="隶书" panose="02010509060101010101" pitchFamily="49" charset="-122"/>
              </a:rPr>
              <a:t>、</a:t>
            </a:r>
            <a:r>
              <a:rPr kumimoji="1" lang="en-US" altLang="zh-CN" sz="1600" dirty="0">
                <a:ea typeface="隶书" panose="02010509060101010101" pitchFamily="49" charset="-122"/>
              </a:rPr>
              <a:t>K</a:t>
            </a:r>
            <a:r>
              <a:rPr kumimoji="1" lang="zh-CN" altLang="en-US" sz="1600" dirty="0">
                <a:ea typeface="隶书" panose="02010509060101010101" pitchFamily="49" charset="-122"/>
              </a:rPr>
              <a:t>端的电压波形如图</a:t>
            </a:r>
            <a:r>
              <a:rPr kumimoji="1" lang="en-US" altLang="zh-CN" sz="1600" dirty="0">
                <a:ea typeface="隶书" panose="02010509060101010101" pitchFamily="49" charset="-122"/>
              </a:rPr>
              <a:t>P5.7</a:t>
            </a:r>
            <a:r>
              <a:rPr kumimoji="1" lang="zh-CN" altLang="en-US" sz="1600" dirty="0">
                <a:ea typeface="隶书" panose="02010509060101010101" pitchFamily="49" charset="-122"/>
              </a:rPr>
              <a:t>所示，试对应画出输出</a:t>
            </a:r>
            <a:r>
              <a:rPr kumimoji="1" lang="en-US" altLang="zh-CN" sz="1600" dirty="0">
                <a:ea typeface="隶书" panose="02010509060101010101" pitchFamily="49" charset="-122"/>
              </a:rPr>
              <a:t>Q</a:t>
            </a:r>
            <a:r>
              <a:rPr kumimoji="1" lang="zh-CN" altLang="en-US" sz="1600" dirty="0">
                <a:ea typeface="隶书" panose="02010509060101010101" pitchFamily="49" charset="-122"/>
              </a:rPr>
              <a:t>和</a:t>
            </a:r>
            <a:r>
              <a:rPr kumimoji="1" lang="en-US" altLang="zh-CN" sz="1600" dirty="0">
                <a:ea typeface="隶书" panose="02010509060101010101" pitchFamily="49" charset="-122"/>
              </a:rPr>
              <a:t>Q’</a:t>
            </a:r>
            <a:r>
              <a:rPr kumimoji="1" lang="zh-CN" altLang="en-US" sz="1600" dirty="0">
                <a:ea typeface="隶书" panose="02010509060101010101" pitchFamily="49" charset="-122"/>
              </a:rPr>
              <a:t>端的电压波形。设触发器的初始状态为</a:t>
            </a:r>
            <a:r>
              <a:rPr kumimoji="1" lang="en-US" altLang="zh-CN" sz="1600" dirty="0">
                <a:ea typeface="隶书" panose="02010509060101010101" pitchFamily="49" charset="-122"/>
              </a:rPr>
              <a:t>Q=0</a:t>
            </a:r>
            <a:endParaRPr kumimoji="1" lang="zh-CN" altLang="en-US" sz="1600" dirty="0"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881101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70B447-33BB-4110-B3B0-C6DCE2EA8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4" y="6423915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675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26EE3488-748A-4EA8-9571-9D5A1694FA0A}" type="datetime1">
              <a:rPr lang="zh-CN" altLang="en-US" smtClean="0"/>
              <a:pPr rtl="0"/>
              <a:t>2024/10/22</a:t>
            </a:fld>
            <a:endParaRPr lang="en-US" dirty="0"/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8AD6551-6DE1-4D75-8BB9-49E63F03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25" y="1375795"/>
            <a:ext cx="6603812" cy="37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75052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8">
            <a:extLst>
              <a:ext uri="{FF2B5EF4-FFF2-40B4-BE49-F238E27FC236}">
                <a16:creationId xmlns:a16="http://schemas.microsoft.com/office/drawing/2014/main" id="{905EAAF4-C893-7585-5D62-B83A5854D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1" y="1247776"/>
            <a:ext cx="8797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33CC"/>
                </a:solidFill>
              </a:rPr>
              <a:t>已知如下时序图，画输出波形。 设 </a:t>
            </a:r>
            <a:r>
              <a:rPr lang="en-US" altLang="zh-CN" sz="2800" b="1" i="1" dirty="0">
                <a:solidFill>
                  <a:srgbClr val="0033CC"/>
                </a:solidFill>
              </a:rPr>
              <a:t>Q</a:t>
            </a:r>
            <a:r>
              <a:rPr lang="en-US" altLang="zh-CN" sz="2800" b="1" baseline="-25000" dirty="0">
                <a:solidFill>
                  <a:srgbClr val="0033CC"/>
                </a:solidFill>
              </a:rPr>
              <a:t>0 </a:t>
            </a:r>
            <a:r>
              <a:rPr lang="en-US" altLang="zh-CN" sz="2800" b="1" dirty="0">
                <a:solidFill>
                  <a:srgbClr val="0033CC"/>
                </a:solidFill>
              </a:rPr>
              <a:t>= 0</a:t>
            </a:r>
            <a:r>
              <a:rPr lang="zh-CN" altLang="en-US" sz="2800" b="1" dirty="0">
                <a:solidFill>
                  <a:srgbClr val="0033CC"/>
                </a:solidFill>
              </a:rPr>
              <a:t>。</a:t>
            </a:r>
          </a:p>
        </p:txBody>
      </p:sp>
      <p:grpSp>
        <p:nvGrpSpPr>
          <p:cNvPr id="10249" name="Group 9">
            <a:extLst>
              <a:ext uri="{FF2B5EF4-FFF2-40B4-BE49-F238E27FC236}">
                <a16:creationId xmlns:a16="http://schemas.microsoft.com/office/drawing/2014/main" id="{14C32A92-2026-83D6-0BB2-42F10BFFDAD2}"/>
              </a:ext>
            </a:extLst>
          </p:cNvPr>
          <p:cNvGrpSpPr>
            <a:grpSpLocks/>
          </p:cNvGrpSpPr>
          <p:nvPr/>
        </p:nvGrpSpPr>
        <p:grpSpPr bwMode="auto">
          <a:xfrm>
            <a:off x="2014538" y="2182813"/>
            <a:ext cx="6138862" cy="519112"/>
            <a:chOff x="411" y="1577"/>
            <a:chExt cx="3867" cy="327"/>
          </a:xfrm>
        </p:grpSpPr>
        <p:grpSp>
          <p:nvGrpSpPr>
            <p:cNvPr id="56372" name="Group 10">
              <a:extLst>
                <a:ext uri="{FF2B5EF4-FFF2-40B4-BE49-F238E27FC236}">
                  <a16:creationId xmlns:a16="http://schemas.microsoft.com/office/drawing/2014/main" id="{5F55A505-B9B3-7B75-A5D7-355206CBCE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" y="1608"/>
              <a:ext cx="3474" cy="192"/>
              <a:chOff x="804" y="1608"/>
              <a:chExt cx="3474" cy="192"/>
            </a:xfrm>
          </p:grpSpPr>
          <p:grpSp>
            <p:nvGrpSpPr>
              <p:cNvPr id="56374" name="Group 11">
                <a:extLst>
                  <a:ext uri="{FF2B5EF4-FFF2-40B4-BE49-F238E27FC236}">
                    <a16:creationId xmlns:a16="http://schemas.microsoft.com/office/drawing/2014/main" id="{86C024C0-4F47-6DE9-E2BB-417DB12F79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1616"/>
                <a:ext cx="2136" cy="184"/>
                <a:chOff x="804" y="1616"/>
                <a:chExt cx="2136" cy="184"/>
              </a:xfrm>
            </p:grpSpPr>
            <p:sp>
              <p:nvSpPr>
                <p:cNvPr id="56380" name="Freeform 12">
                  <a:extLst>
                    <a:ext uri="{FF2B5EF4-FFF2-40B4-BE49-F238E27FC236}">
                      <a16:creationId xmlns:a16="http://schemas.microsoft.com/office/drawing/2014/main" id="{83DCC838-0738-21F3-1D11-66E3D34A0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1" name="Freeform 13">
                  <a:extLst>
                    <a:ext uri="{FF2B5EF4-FFF2-40B4-BE49-F238E27FC236}">
                      <a16:creationId xmlns:a16="http://schemas.microsoft.com/office/drawing/2014/main" id="{69E61541-B61B-6809-9ED8-011452D66C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2" name="Freeform 14">
                  <a:extLst>
                    <a:ext uri="{FF2B5EF4-FFF2-40B4-BE49-F238E27FC236}">
                      <a16:creationId xmlns:a16="http://schemas.microsoft.com/office/drawing/2014/main" id="{5D31AAF2-A346-C0CE-8C3D-A5F920F8D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5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3" name="Freeform 15">
                  <a:extLst>
                    <a:ext uri="{FF2B5EF4-FFF2-40B4-BE49-F238E27FC236}">
                      <a16:creationId xmlns:a16="http://schemas.microsoft.com/office/drawing/2014/main" id="{B0F19AA2-02E5-8C64-8B24-FD7D8FAC4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9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4" name="Freeform 16">
                  <a:extLst>
                    <a:ext uri="{FF2B5EF4-FFF2-40B4-BE49-F238E27FC236}">
                      <a16:creationId xmlns:a16="http://schemas.microsoft.com/office/drawing/2014/main" id="{5ED50647-F63C-705F-2609-594CFAAF2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3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5" name="Line 17">
                  <a:extLst>
                    <a:ext uri="{FF2B5EF4-FFF2-40B4-BE49-F238E27FC236}">
                      <a16:creationId xmlns:a16="http://schemas.microsoft.com/office/drawing/2014/main" id="{45CD648A-2A3B-E329-6A91-09F00FD6F1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52" y="1792"/>
                  <a:ext cx="1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375" name="Group 18">
                <a:extLst>
                  <a:ext uri="{FF2B5EF4-FFF2-40B4-BE49-F238E27FC236}">
                    <a16:creationId xmlns:a16="http://schemas.microsoft.com/office/drawing/2014/main" id="{1376E807-C888-AF10-2038-3839556866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6" y="1608"/>
                <a:ext cx="1542" cy="184"/>
                <a:chOff x="2736" y="1608"/>
                <a:chExt cx="1542" cy="184"/>
              </a:xfrm>
            </p:grpSpPr>
            <p:sp>
              <p:nvSpPr>
                <p:cNvPr id="56376" name="Freeform 19">
                  <a:extLst>
                    <a:ext uri="{FF2B5EF4-FFF2-40B4-BE49-F238E27FC236}">
                      <a16:creationId xmlns:a16="http://schemas.microsoft.com/office/drawing/2014/main" id="{7C045118-795A-072D-1508-2091BF433E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" y="1608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7" name="Freeform 20">
                  <a:extLst>
                    <a:ext uri="{FF2B5EF4-FFF2-40B4-BE49-F238E27FC236}">
                      <a16:creationId xmlns:a16="http://schemas.microsoft.com/office/drawing/2014/main" id="{2FBD50EC-23E3-F9CB-C39F-3974DF87FF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7" y="1608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8" name="Freeform 21">
                  <a:extLst>
                    <a:ext uri="{FF2B5EF4-FFF2-40B4-BE49-F238E27FC236}">
                      <a16:creationId xmlns:a16="http://schemas.microsoft.com/office/drawing/2014/main" id="{BECD878D-3E5E-809A-B578-E86DDF6BA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608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9" name="Freeform 22">
                  <a:extLst>
                    <a:ext uri="{FF2B5EF4-FFF2-40B4-BE49-F238E27FC236}">
                      <a16:creationId xmlns:a16="http://schemas.microsoft.com/office/drawing/2014/main" id="{21AFAB23-DBF6-044E-A54D-9AE39CA6AE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1" y="1608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6373" name="Rectangle 23">
              <a:extLst>
                <a:ext uri="{FF2B5EF4-FFF2-40B4-BE49-F238E27FC236}">
                  <a16:creationId xmlns:a16="http://schemas.microsoft.com/office/drawing/2014/main" id="{DB40489D-B1D2-22E7-D6F7-02D32D1E7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" y="1577"/>
              <a:ext cx="4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CP</a:t>
              </a:r>
            </a:p>
          </p:txBody>
        </p:sp>
      </p:grpSp>
      <p:sp>
        <p:nvSpPr>
          <p:cNvPr id="10264" name="Rectangle 24">
            <a:extLst>
              <a:ext uri="{FF2B5EF4-FFF2-40B4-BE49-F238E27FC236}">
                <a16:creationId xmlns:a16="http://schemas.microsoft.com/office/drawing/2014/main" id="{69A4788C-397C-9B1E-40A9-756E05C64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639" y="2792413"/>
            <a:ext cx="5349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1">
                <a:solidFill>
                  <a:srgbClr val="0033CC"/>
                </a:solidFill>
              </a:rPr>
              <a:t>J</a:t>
            </a:r>
          </a:p>
          <a:p>
            <a:pPr eaLnBrk="1" hangingPunct="1"/>
            <a:r>
              <a:rPr lang="en-US" altLang="zh-CN" sz="2800" b="1" i="1">
                <a:solidFill>
                  <a:srgbClr val="0033CC"/>
                </a:solidFill>
              </a:rPr>
              <a:t>K</a:t>
            </a:r>
          </a:p>
        </p:txBody>
      </p:sp>
      <p:grpSp>
        <p:nvGrpSpPr>
          <p:cNvPr id="10265" name="Group 25">
            <a:extLst>
              <a:ext uri="{FF2B5EF4-FFF2-40B4-BE49-F238E27FC236}">
                <a16:creationId xmlns:a16="http://schemas.microsoft.com/office/drawing/2014/main" id="{253DE4DD-76AC-C928-47AA-C73BBB64C6FB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2765426"/>
            <a:ext cx="5581650" cy="828675"/>
            <a:chOff x="528" y="1932"/>
            <a:chExt cx="3516" cy="522"/>
          </a:xfrm>
        </p:grpSpPr>
        <p:sp>
          <p:nvSpPr>
            <p:cNvPr id="56366" name="Freeform 26">
              <a:extLst>
                <a:ext uri="{FF2B5EF4-FFF2-40B4-BE49-F238E27FC236}">
                  <a16:creationId xmlns:a16="http://schemas.microsoft.com/office/drawing/2014/main" id="{42C34557-FDF4-6A18-D895-FCE18E21C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1944"/>
              <a:ext cx="930" cy="192"/>
            </a:xfrm>
            <a:custGeom>
              <a:avLst/>
              <a:gdLst>
                <a:gd name="T0" fmla="*/ 0 w 930"/>
                <a:gd name="T1" fmla="*/ 192 h 192"/>
                <a:gd name="T2" fmla="*/ 489 w 930"/>
                <a:gd name="T3" fmla="*/ 192 h 192"/>
                <a:gd name="T4" fmla="*/ 489 w 930"/>
                <a:gd name="T5" fmla="*/ 0 h 192"/>
                <a:gd name="T6" fmla="*/ 930 w 930"/>
                <a:gd name="T7" fmla="*/ 0 h 192"/>
                <a:gd name="T8" fmla="*/ 930 w 930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30" h="192">
                  <a:moveTo>
                    <a:pt x="0" y="192"/>
                  </a:moveTo>
                  <a:lnTo>
                    <a:pt x="489" y="192"/>
                  </a:lnTo>
                  <a:lnTo>
                    <a:pt x="489" y="0"/>
                  </a:lnTo>
                  <a:lnTo>
                    <a:pt x="930" y="0"/>
                  </a:lnTo>
                  <a:lnTo>
                    <a:pt x="930" y="192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7" name="Freeform 27">
              <a:extLst>
                <a:ext uri="{FF2B5EF4-FFF2-40B4-BE49-F238E27FC236}">
                  <a16:creationId xmlns:a16="http://schemas.microsoft.com/office/drawing/2014/main" id="{E82ECEFD-9479-3A85-05DC-1A6CB82BC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1932"/>
              <a:ext cx="1430" cy="216"/>
            </a:xfrm>
            <a:custGeom>
              <a:avLst/>
              <a:gdLst>
                <a:gd name="T0" fmla="*/ 1380 w 230"/>
                <a:gd name="T1" fmla="*/ 0 h 216"/>
                <a:gd name="T2" fmla="*/ 1343 w 230"/>
                <a:gd name="T3" fmla="*/ 0 h 216"/>
                <a:gd name="T4" fmla="*/ 1430 w 230"/>
                <a:gd name="T5" fmla="*/ 0 h 216"/>
                <a:gd name="T6" fmla="*/ 0 w 230"/>
                <a:gd name="T7" fmla="*/ 0 h 216"/>
                <a:gd name="T8" fmla="*/ 0 w 230"/>
                <a:gd name="T9" fmla="*/ 216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216">
                  <a:moveTo>
                    <a:pt x="222" y="0"/>
                  </a:moveTo>
                  <a:lnTo>
                    <a:pt x="216" y="0"/>
                  </a:lnTo>
                  <a:lnTo>
                    <a:pt x="230" y="0"/>
                  </a:lnTo>
                  <a:lnTo>
                    <a:pt x="0" y="0"/>
                  </a:lnTo>
                  <a:lnTo>
                    <a:pt x="0" y="216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8" name="Freeform 28">
              <a:extLst>
                <a:ext uri="{FF2B5EF4-FFF2-40B4-BE49-F238E27FC236}">
                  <a16:creationId xmlns:a16="http://schemas.microsoft.com/office/drawing/2014/main" id="{1DA55C5D-1D21-CE80-8687-72480121E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" y="2134"/>
              <a:ext cx="1132" cy="2"/>
            </a:xfrm>
            <a:custGeom>
              <a:avLst/>
              <a:gdLst>
                <a:gd name="T0" fmla="*/ 0 w 1132"/>
                <a:gd name="T1" fmla="*/ 0 h 2"/>
                <a:gd name="T2" fmla="*/ 1132 w 1132"/>
                <a:gd name="T3" fmla="*/ 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32" h="2">
                  <a:moveTo>
                    <a:pt x="0" y="0"/>
                  </a:moveTo>
                  <a:lnTo>
                    <a:pt x="1132" y="2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9" name="Freeform 29">
              <a:extLst>
                <a:ext uri="{FF2B5EF4-FFF2-40B4-BE49-F238E27FC236}">
                  <a16:creationId xmlns:a16="http://schemas.microsoft.com/office/drawing/2014/main" id="{73731D14-5230-C913-9AA6-D13603A7D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" y="2238"/>
              <a:ext cx="1518" cy="216"/>
            </a:xfrm>
            <a:custGeom>
              <a:avLst/>
              <a:gdLst>
                <a:gd name="T0" fmla="*/ 1518 w 1518"/>
                <a:gd name="T1" fmla="*/ 216 h 216"/>
                <a:gd name="T2" fmla="*/ 1092 w 1518"/>
                <a:gd name="T3" fmla="*/ 216 h 216"/>
                <a:gd name="T4" fmla="*/ 1092 w 1518"/>
                <a:gd name="T5" fmla="*/ 0 h 216"/>
                <a:gd name="T6" fmla="*/ 0 w 1518"/>
                <a:gd name="T7" fmla="*/ 0 h 216"/>
                <a:gd name="T8" fmla="*/ 0 w 1518"/>
                <a:gd name="T9" fmla="*/ 216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8" h="216">
                  <a:moveTo>
                    <a:pt x="1518" y="216"/>
                  </a:moveTo>
                  <a:lnTo>
                    <a:pt x="1092" y="216"/>
                  </a:lnTo>
                  <a:lnTo>
                    <a:pt x="1092" y="0"/>
                  </a:lnTo>
                  <a:lnTo>
                    <a:pt x="0" y="0"/>
                  </a:lnTo>
                  <a:lnTo>
                    <a:pt x="0" y="216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70" name="Freeform 30">
              <a:extLst>
                <a:ext uri="{FF2B5EF4-FFF2-40B4-BE49-F238E27FC236}">
                  <a16:creationId xmlns:a16="http://schemas.microsoft.com/office/drawing/2014/main" id="{C46138CB-C5E5-5C33-AF97-4CFDA2362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" y="2442"/>
              <a:ext cx="1311" cy="2"/>
            </a:xfrm>
            <a:custGeom>
              <a:avLst/>
              <a:gdLst>
                <a:gd name="T0" fmla="*/ 0 w 1311"/>
                <a:gd name="T1" fmla="*/ 2 h 2"/>
                <a:gd name="T2" fmla="*/ 1311 w 131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11" h="2">
                  <a:moveTo>
                    <a:pt x="0" y="2"/>
                  </a:moveTo>
                  <a:lnTo>
                    <a:pt x="1311" y="0"/>
                  </a:lnTo>
                </a:path>
              </a:pathLst>
            </a:cu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71" name="Freeform 31">
              <a:extLst>
                <a:ext uri="{FF2B5EF4-FFF2-40B4-BE49-F238E27FC236}">
                  <a16:creationId xmlns:a16="http://schemas.microsoft.com/office/drawing/2014/main" id="{7E6BC6A4-AF93-D3D2-476D-D68233AE2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" y="2232"/>
              <a:ext cx="674" cy="216"/>
            </a:xfrm>
            <a:custGeom>
              <a:avLst/>
              <a:gdLst>
                <a:gd name="T0" fmla="*/ 651 w 230"/>
                <a:gd name="T1" fmla="*/ 0 h 216"/>
                <a:gd name="T2" fmla="*/ 633 w 230"/>
                <a:gd name="T3" fmla="*/ 0 h 216"/>
                <a:gd name="T4" fmla="*/ 674 w 230"/>
                <a:gd name="T5" fmla="*/ 0 h 216"/>
                <a:gd name="T6" fmla="*/ 0 w 230"/>
                <a:gd name="T7" fmla="*/ 0 h 216"/>
                <a:gd name="T8" fmla="*/ 0 w 230"/>
                <a:gd name="T9" fmla="*/ 216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216">
                  <a:moveTo>
                    <a:pt x="222" y="0"/>
                  </a:moveTo>
                  <a:lnTo>
                    <a:pt x="216" y="0"/>
                  </a:lnTo>
                  <a:lnTo>
                    <a:pt x="230" y="0"/>
                  </a:lnTo>
                  <a:lnTo>
                    <a:pt x="0" y="0"/>
                  </a:lnTo>
                  <a:lnTo>
                    <a:pt x="0" y="216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348" name="AutoShape 6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ADD2561-6398-B3CA-0B85-A00BCE571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850" y="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49" name="AutoShape 6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5982842-C10A-2CCF-3662-AFDDD0775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50" name="AutoShape 68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9BE07D0D-F849-97E2-0CE0-BDA8E5AE9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7950" y="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51" name="AutoShape 6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A72333A-479A-4B4B-9D82-13032581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300" y="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>
            <a:extLst>
              <a:ext uri="{FF2B5EF4-FFF2-40B4-BE49-F238E27FC236}">
                <a16:creationId xmlns:a16="http://schemas.microsoft.com/office/drawing/2014/main" id="{C2DBDD8E-01D8-EAC0-2961-DC62EB736EAF}"/>
              </a:ext>
            </a:extLst>
          </p:cNvPr>
          <p:cNvGrpSpPr>
            <a:grpSpLocks/>
          </p:cNvGrpSpPr>
          <p:nvPr/>
        </p:nvGrpSpPr>
        <p:grpSpPr bwMode="auto">
          <a:xfrm>
            <a:off x="3686175" y="2689225"/>
            <a:ext cx="3390900" cy="1447800"/>
            <a:chOff x="1212" y="1884"/>
            <a:chExt cx="2136" cy="912"/>
          </a:xfrm>
        </p:grpSpPr>
        <p:sp>
          <p:nvSpPr>
            <p:cNvPr id="56386" name="Rectangle 3">
              <a:extLst>
                <a:ext uri="{FF2B5EF4-FFF2-40B4-BE49-F238E27FC236}">
                  <a16:creationId xmlns:a16="http://schemas.microsoft.com/office/drawing/2014/main" id="{813B6312-E38F-673B-A283-6EDDAF325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1896"/>
              <a:ext cx="228" cy="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87" name="Rectangle 4">
              <a:extLst>
                <a:ext uri="{FF2B5EF4-FFF2-40B4-BE49-F238E27FC236}">
                  <a16:creationId xmlns:a16="http://schemas.microsoft.com/office/drawing/2014/main" id="{F251D0EF-5C3C-B45F-2433-79AADCF82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896"/>
              <a:ext cx="228" cy="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88" name="Rectangle 5">
              <a:extLst>
                <a:ext uri="{FF2B5EF4-FFF2-40B4-BE49-F238E27FC236}">
                  <a16:creationId xmlns:a16="http://schemas.microsoft.com/office/drawing/2014/main" id="{22C2807D-141C-2001-A391-5AED612F6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8" y="1884"/>
              <a:ext cx="228" cy="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89" name="Rectangle 6">
              <a:extLst>
                <a:ext uri="{FF2B5EF4-FFF2-40B4-BE49-F238E27FC236}">
                  <a16:creationId xmlns:a16="http://schemas.microsoft.com/office/drawing/2014/main" id="{FCE75F7D-6E1F-00E6-081A-2A915041D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" y="1896"/>
              <a:ext cx="228" cy="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0248" name="Text Box 8">
            <a:extLst>
              <a:ext uri="{FF2B5EF4-FFF2-40B4-BE49-F238E27FC236}">
                <a16:creationId xmlns:a16="http://schemas.microsoft.com/office/drawing/2014/main" id="{905EAAF4-C893-7585-5D62-B83A5854D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1" y="1247776"/>
            <a:ext cx="8797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33CC"/>
                </a:solidFill>
              </a:rPr>
              <a:t>已知如下时序图，画输出波形。 设 </a:t>
            </a:r>
            <a:r>
              <a:rPr lang="en-US" altLang="zh-CN" sz="2800" b="1" i="1" dirty="0">
                <a:solidFill>
                  <a:srgbClr val="0033CC"/>
                </a:solidFill>
              </a:rPr>
              <a:t>Q</a:t>
            </a:r>
            <a:r>
              <a:rPr lang="en-US" altLang="zh-CN" sz="2800" b="1" baseline="-25000" dirty="0">
                <a:solidFill>
                  <a:srgbClr val="0033CC"/>
                </a:solidFill>
              </a:rPr>
              <a:t>0 </a:t>
            </a:r>
            <a:r>
              <a:rPr lang="en-US" altLang="zh-CN" sz="2800" b="1" dirty="0">
                <a:solidFill>
                  <a:srgbClr val="0033CC"/>
                </a:solidFill>
              </a:rPr>
              <a:t>= 0</a:t>
            </a:r>
            <a:r>
              <a:rPr lang="zh-CN" altLang="en-US" sz="2800" b="1" dirty="0">
                <a:solidFill>
                  <a:srgbClr val="0033CC"/>
                </a:solidFill>
              </a:rPr>
              <a:t>。</a:t>
            </a:r>
          </a:p>
        </p:txBody>
      </p:sp>
      <p:grpSp>
        <p:nvGrpSpPr>
          <p:cNvPr id="10249" name="Group 9">
            <a:extLst>
              <a:ext uri="{FF2B5EF4-FFF2-40B4-BE49-F238E27FC236}">
                <a16:creationId xmlns:a16="http://schemas.microsoft.com/office/drawing/2014/main" id="{14C32A92-2026-83D6-0BB2-42F10BFFDAD2}"/>
              </a:ext>
            </a:extLst>
          </p:cNvPr>
          <p:cNvGrpSpPr>
            <a:grpSpLocks/>
          </p:cNvGrpSpPr>
          <p:nvPr/>
        </p:nvGrpSpPr>
        <p:grpSpPr bwMode="auto">
          <a:xfrm>
            <a:off x="2014538" y="2182813"/>
            <a:ext cx="6138862" cy="519112"/>
            <a:chOff x="411" y="1577"/>
            <a:chExt cx="3867" cy="327"/>
          </a:xfrm>
        </p:grpSpPr>
        <p:grpSp>
          <p:nvGrpSpPr>
            <p:cNvPr id="56372" name="Group 10">
              <a:extLst>
                <a:ext uri="{FF2B5EF4-FFF2-40B4-BE49-F238E27FC236}">
                  <a16:creationId xmlns:a16="http://schemas.microsoft.com/office/drawing/2014/main" id="{5F55A505-B9B3-7B75-A5D7-355206CBCE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" y="1608"/>
              <a:ext cx="3474" cy="192"/>
              <a:chOff x="804" y="1608"/>
              <a:chExt cx="3474" cy="192"/>
            </a:xfrm>
          </p:grpSpPr>
          <p:grpSp>
            <p:nvGrpSpPr>
              <p:cNvPr id="56374" name="Group 11">
                <a:extLst>
                  <a:ext uri="{FF2B5EF4-FFF2-40B4-BE49-F238E27FC236}">
                    <a16:creationId xmlns:a16="http://schemas.microsoft.com/office/drawing/2014/main" id="{86C024C0-4F47-6DE9-E2BB-417DB12F79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1616"/>
                <a:ext cx="2136" cy="184"/>
                <a:chOff x="804" y="1616"/>
                <a:chExt cx="2136" cy="184"/>
              </a:xfrm>
            </p:grpSpPr>
            <p:sp>
              <p:nvSpPr>
                <p:cNvPr id="56380" name="Freeform 12">
                  <a:extLst>
                    <a:ext uri="{FF2B5EF4-FFF2-40B4-BE49-F238E27FC236}">
                      <a16:creationId xmlns:a16="http://schemas.microsoft.com/office/drawing/2014/main" id="{83DCC838-0738-21F3-1D11-66E3D34A0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1" name="Freeform 13">
                  <a:extLst>
                    <a:ext uri="{FF2B5EF4-FFF2-40B4-BE49-F238E27FC236}">
                      <a16:creationId xmlns:a16="http://schemas.microsoft.com/office/drawing/2014/main" id="{69E61541-B61B-6809-9ED8-011452D66C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2" name="Freeform 14">
                  <a:extLst>
                    <a:ext uri="{FF2B5EF4-FFF2-40B4-BE49-F238E27FC236}">
                      <a16:creationId xmlns:a16="http://schemas.microsoft.com/office/drawing/2014/main" id="{5D31AAF2-A346-C0CE-8C3D-A5F920F8D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5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3" name="Freeform 15">
                  <a:extLst>
                    <a:ext uri="{FF2B5EF4-FFF2-40B4-BE49-F238E27FC236}">
                      <a16:creationId xmlns:a16="http://schemas.microsoft.com/office/drawing/2014/main" id="{B0F19AA2-02E5-8C64-8B24-FD7D8FAC4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9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4" name="Freeform 16">
                  <a:extLst>
                    <a:ext uri="{FF2B5EF4-FFF2-40B4-BE49-F238E27FC236}">
                      <a16:creationId xmlns:a16="http://schemas.microsoft.com/office/drawing/2014/main" id="{5ED50647-F63C-705F-2609-594CFAAF2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3" y="1616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5" name="Line 17">
                  <a:extLst>
                    <a:ext uri="{FF2B5EF4-FFF2-40B4-BE49-F238E27FC236}">
                      <a16:creationId xmlns:a16="http://schemas.microsoft.com/office/drawing/2014/main" id="{45CD648A-2A3B-E329-6A91-09F00FD6F1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52" y="1792"/>
                  <a:ext cx="1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375" name="Group 18">
                <a:extLst>
                  <a:ext uri="{FF2B5EF4-FFF2-40B4-BE49-F238E27FC236}">
                    <a16:creationId xmlns:a16="http://schemas.microsoft.com/office/drawing/2014/main" id="{1376E807-C888-AF10-2038-3839556866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6" y="1608"/>
                <a:ext cx="1542" cy="184"/>
                <a:chOff x="2736" y="1608"/>
                <a:chExt cx="1542" cy="184"/>
              </a:xfrm>
            </p:grpSpPr>
            <p:sp>
              <p:nvSpPr>
                <p:cNvPr id="56376" name="Freeform 19">
                  <a:extLst>
                    <a:ext uri="{FF2B5EF4-FFF2-40B4-BE49-F238E27FC236}">
                      <a16:creationId xmlns:a16="http://schemas.microsoft.com/office/drawing/2014/main" id="{7C045118-795A-072D-1508-2091BF433E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" y="1608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7" name="Freeform 20">
                  <a:extLst>
                    <a:ext uri="{FF2B5EF4-FFF2-40B4-BE49-F238E27FC236}">
                      <a16:creationId xmlns:a16="http://schemas.microsoft.com/office/drawing/2014/main" id="{2FBD50EC-23E3-F9CB-C39F-3974DF87FF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7" y="1608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8" name="Freeform 21">
                  <a:extLst>
                    <a:ext uri="{FF2B5EF4-FFF2-40B4-BE49-F238E27FC236}">
                      <a16:creationId xmlns:a16="http://schemas.microsoft.com/office/drawing/2014/main" id="{BECD878D-3E5E-809A-B578-E86DDF6BA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608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9" name="Freeform 22">
                  <a:extLst>
                    <a:ext uri="{FF2B5EF4-FFF2-40B4-BE49-F238E27FC236}">
                      <a16:creationId xmlns:a16="http://schemas.microsoft.com/office/drawing/2014/main" id="{21AFAB23-DBF6-044E-A54D-9AE39CA6AE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1" y="1608"/>
                  <a:ext cx="391" cy="184"/>
                </a:xfrm>
                <a:custGeom>
                  <a:avLst/>
                  <a:gdLst>
                    <a:gd name="T0" fmla="*/ 0 w 624"/>
                    <a:gd name="T1" fmla="*/ 184 h 288"/>
                    <a:gd name="T2" fmla="*/ 211 w 624"/>
                    <a:gd name="T3" fmla="*/ 184 h 288"/>
                    <a:gd name="T4" fmla="*/ 211 w 624"/>
                    <a:gd name="T5" fmla="*/ 0 h 288"/>
                    <a:gd name="T6" fmla="*/ 391 w 624"/>
                    <a:gd name="T7" fmla="*/ 0 h 288"/>
                    <a:gd name="T8" fmla="*/ 391 w 624"/>
                    <a:gd name="T9" fmla="*/ 184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4" h="288">
                      <a:moveTo>
                        <a:pt x="0" y="288"/>
                      </a:moveTo>
                      <a:lnTo>
                        <a:pt x="336" y="288"/>
                      </a:lnTo>
                      <a:lnTo>
                        <a:pt x="336" y="0"/>
                      </a:lnTo>
                      <a:lnTo>
                        <a:pt x="624" y="0"/>
                      </a:lnTo>
                      <a:lnTo>
                        <a:pt x="624" y="288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6373" name="Rectangle 23">
              <a:extLst>
                <a:ext uri="{FF2B5EF4-FFF2-40B4-BE49-F238E27FC236}">
                  <a16:creationId xmlns:a16="http://schemas.microsoft.com/office/drawing/2014/main" id="{DB40489D-B1D2-22E7-D6F7-02D32D1E7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" y="1577"/>
              <a:ext cx="4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CP</a:t>
              </a:r>
            </a:p>
          </p:txBody>
        </p:sp>
      </p:grpSp>
      <p:sp>
        <p:nvSpPr>
          <p:cNvPr id="10264" name="Rectangle 24">
            <a:extLst>
              <a:ext uri="{FF2B5EF4-FFF2-40B4-BE49-F238E27FC236}">
                <a16:creationId xmlns:a16="http://schemas.microsoft.com/office/drawing/2014/main" id="{69A4788C-397C-9B1E-40A9-756E05C64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639" y="2792413"/>
            <a:ext cx="5349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1">
                <a:solidFill>
                  <a:srgbClr val="0033CC"/>
                </a:solidFill>
              </a:rPr>
              <a:t>J</a:t>
            </a:r>
          </a:p>
          <a:p>
            <a:pPr eaLnBrk="1" hangingPunct="1"/>
            <a:r>
              <a:rPr lang="en-US" altLang="zh-CN" sz="2800" b="1" i="1">
                <a:solidFill>
                  <a:srgbClr val="0033CC"/>
                </a:solidFill>
              </a:rPr>
              <a:t>K</a:t>
            </a:r>
          </a:p>
        </p:txBody>
      </p:sp>
      <p:grpSp>
        <p:nvGrpSpPr>
          <p:cNvPr id="10265" name="Group 25">
            <a:extLst>
              <a:ext uri="{FF2B5EF4-FFF2-40B4-BE49-F238E27FC236}">
                <a16:creationId xmlns:a16="http://schemas.microsoft.com/office/drawing/2014/main" id="{253DE4DD-76AC-C928-47AA-C73BBB64C6FB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2765426"/>
            <a:ext cx="5581650" cy="828675"/>
            <a:chOff x="528" y="1932"/>
            <a:chExt cx="3516" cy="522"/>
          </a:xfrm>
        </p:grpSpPr>
        <p:sp>
          <p:nvSpPr>
            <p:cNvPr id="56366" name="Freeform 26">
              <a:extLst>
                <a:ext uri="{FF2B5EF4-FFF2-40B4-BE49-F238E27FC236}">
                  <a16:creationId xmlns:a16="http://schemas.microsoft.com/office/drawing/2014/main" id="{42C34557-FDF4-6A18-D895-FCE18E21C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1944"/>
              <a:ext cx="930" cy="192"/>
            </a:xfrm>
            <a:custGeom>
              <a:avLst/>
              <a:gdLst>
                <a:gd name="T0" fmla="*/ 0 w 930"/>
                <a:gd name="T1" fmla="*/ 192 h 192"/>
                <a:gd name="T2" fmla="*/ 489 w 930"/>
                <a:gd name="T3" fmla="*/ 192 h 192"/>
                <a:gd name="T4" fmla="*/ 489 w 930"/>
                <a:gd name="T5" fmla="*/ 0 h 192"/>
                <a:gd name="T6" fmla="*/ 930 w 930"/>
                <a:gd name="T7" fmla="*/ 0 h 192"/>
                <a:gd name="T8" fmla="*/ 930 w 930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30" h="192">
                  <a:moveTo>
                    <a:pt x="0" y="192"/>
                  </a:moveTo>
                  <a:lnTo>
                    <a:pt x="489" y="192"/>
                  </a:lnTo>
                  <a:lnTo>
                    <a:pt x="489" y="0"/>
                  </a:lnTo>
                  <a:lnTo>
                    <a:pt x="930" y="0"/>
                  </a:lnTo>
                  <a:lnTo>
                    <a:pt x="930" y="192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7" name="Freeform 27">
              <a:extLst>
                <a:ext uri="{FF2B5EF4-FFF2-40B4-BE49-F238E27FC236}">
                  <a16:creationId xmlns:a16="http://schemas.microsoft.com/office/drawing/2014/main" id="{E82ECEFD-9479-3A85-05DC-1A6CB82BC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1932"/>
              <a:ext cx="1430" cy="216"/>
            </a:xfrm>
            <a:custGeom>
              <a:avLst/>
              <a:gdLst>
                <a:gd name="T0" fmla="*/ 1380 w 230"/>
                <a:gd name="T1" fmla="*/ 0 h 216"/>
                <a:gd name="T2" fmla="*/ 1343 w 230"/>
                <a:gd name="T3" fmla="*/ 0 h 216"/>
                <a:gd name="T4" fmla="*/ 1430 w 230"/>
                <a:gd name="T5" fmla="*/ 0 h 216"/>
                <a:gd name="T6" fmla="*/ 0 w 230"/>
                <a:gd name="T7" fmla="*/ 0 h 216"/>
                <a:gd name="T8" fmla="*/ 0 w 230"/>
                <a:gd name="T9" fmla="*/ 216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216">
                  <a:moveTo>
                    <a:pt x="222" y="0"/>
                  </a:moveTo>
                  <a:lnTo>
                    <a:pt x="216" y="0"/>
                  </a:lnTo>
                  <a:lnTo>
                    <a:pt x="230" y="0"/>
                  </a:lnTo>
                  <a:lnTo>
                    <a:pt x="0" y="0"/>
                  </a:lnTo>
                  <a:lnTo>
                    <a:pt x="0" y="216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8" name="Freeform 28">
              <a:extLst>
                <a:ext uri="{FF2B5EF4-FFF2-40B4-BE49-F238E27FC236}">
                  <a16:creationId xmlns:a16="http://schemas.microsoft.com/office/drawing/2014/main" id="{1DA55C5D-1D21-CE80-8687-72480121E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" y="2134"/>
              <a:ext cx="1132" cy="2"/>
            </a:xfrm>
            <a:custGeom>
              <a:avLst/>
              <a:gdLst>
                <a:gd name="T0" fmla="*/ 0 w 1132"/>
                <a:gd name="T1" fmla="*/ 0 h 2"/>
                <a:gd name="T2" fmla="*/ 1132 w 1132"/>
                <a:gd name="T3" fmla="*/ 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32" h="2">
                  <a:moveTo>
                    <a:pt x="0" y="0"/>
                  </a:moveTo>
                  <a:lnTo>
                    <a:pt x="1132" y="2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9" name="Freeform 29">
              <a:extLst>
                <a:ext uri="{FF2B5EF4-FFF2-40B4-BE49-F238E27FC236}">
                  <a16:creationId xmlns:a16="http://schemas.microsoft.com/office/drawing/2014/main" id="{73731D14-5230-C913-9AA6-D13603A7D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" y="2238"/>
              <a:ext cx="1518" cy="216"/>
            </a:xfrm>
            <a:custGeom>
              <a:avLst/>
              <a:gdLst>
                <a:gd name="T0" fmla="*/ 1518 w 1518"/>
                <a:gd name="T1" fmla="*/ 216 h 216"/>
                <a:gd name="T2" fmla="*/ 1092 w 1518"/>
                <a:gd name="T3" fmla="*/ 216 h 216"/>
                <a:gd name="T4" fmla="*/ 1092 w 1518"/>
                <a:gd name="T5" fmla="*/ 0 h 216"/>
                <a:gd name="T6" fmla="*/ 0 w 1518"/>
                <a:gd name="T7" fmla="*/ 0 h 216"/>
                <a:gd name="T8" fmla="*/ 0 w 1518"/>
                <a:gd name="T9" fmla="*/ 216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8" h="216">
                  <a:moveTo>
                    <a:pt x="1518" y="216"/>
                  </a:moveTo>
                  <a:lnTo>
                    <a:pt x="1092" y="216"/>
                  </a:lnTo>
                  <a:lnTo>
                    <a:pt x="1092" y="0"/>
                  </a:lnTo>
                  <a:lnTo>
                    <a:pt x="0" y="0"/>
                  </a:lnTo>
                  <a:lnTo>
                    <a:pt x="0" y="216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70" name="Freeform 30">
              <a:extLst>
                <a:ext uri="{FF2B5EF4-FFF2-40B4-BE49-F238E27FC236}">
                  <a16:creationId xmlns:a16="http://schemas.microsoft.com/office/drawing/2014/main" id="{C46138CB-C5E5-5C33-AF97-4CFDA2362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" y="2442"/>
              <a:ext cx="1311" cy="2"/>
            </a:xfrm>
            <a:custGeom>
              <a:avLst/>
              <a:gdLst>
                <a:gd name="T0" fmla="*/ 0 w 1311"/>
                <a:gd name="T1" fmla="*/ 2 h 2"/>
                <a:gd name="T2" fmla="*/ 1311 w 131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11" h="2">
                  <a:moveTo>
                    <a:pt x="0" y="2"/>
                  </a:moveTo>
                  <a:lnTo>
                    <a:pt x="1311" y="0"/>
                  </a:lnTo>
                </a:path>
              </a:pathLst>
            </a:cu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71" name="Freeform 31">
              <a:extLst>
                <a:ext uri="{FF2B5EF4-FFF2-40B4-BE49-F238E27FC236}">
                  <a16:creationId xmlns:a16="http://schemas.microsoft.com/office/drawing/2014/main" id="{7E6BC6A4-AF93-D3D2-476D-D68233AE2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" y="2232"/>
              <a:ext cx="674" cy="216"/>
            </a:xfrm>
            <a:custGeom>
              <a:avLst/>
              <a:gdLst>
                <a:gd name="T0" fmla="*/ 651 w 230"/>
                <a:gd name="T1" fmla="*/ 0 h 216"/>
                <a:gd name="T2" fmla="*/ 633 w 230"/>
                <a:gd name="T3" fmla="*/ 0 h 216"/>
                <a:gd name="T4" fmla="*/ 674 w 230"/>
                <a:gd name="T5" fmla="*/ 0 h 216"/>
                <a:gd name="T6" fmla="*/ 0 w 230"/>
                <a:gd name="T7" fmla="*/ 0 h 216"/>
                <a:gd name="T8" fmla="*/ 0 w 230"/>
                <a:gd name="T9" fmla="*/ 216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216">
                  <a:moveTo>
                    <a:pt x="222" y="0"/>
                  </a:moveTo>
                  <a:lnTo>
                    <a:pt x="216" y="0"/>
                  </a:lnTo>
                  <a:lnTo>
                    <a:pt x="230" y="0"/>
                  </a:lnTo>
                  <a:lnTo>
                    <a:pt x="0" y="0"/>
                  </a:lnTo>
                  <a:lnTo>
                    <a:pt x="0" y="216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2" name="Text Box 32">
            <a:extLst>
              <a:ext uri="{FF2B5EF4-FFF2-40B4-BE49-F238E27FC236}">
                <a16:creationId xmlns:a16="http://schemas.microsoft.com/office/drawing/2014/main" id="{DEE9287B-F91D-8EE1-9FE0-D7FC24401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101" y="3803651"/>
            <a:ext cx="441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1">
                <a:solidFill>
                  <a:srgbClr val="FF0066"/>
                </a:solidFill>
              </a:rPr>
              <a:t>Q</a:t>
            </a:r>
          </a:p>
        </p:txBody>
      </p:sp>
      <p:sp>
        <p:nvSpPr>
          <p:cNvPr id="10273" name="Rectangle 33">
            <a:extLst>
              <a:ext uri="{FF2B5EF4-FFF2-40B4-BE49-F238E27FC236}">
                <a16:creationId xmlns:a16="http://schemas.microsoft.com/office/drawing/2014/main" id="{93C409AF-71B8-FF40-C81A-449675F17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476" y="2632075"/>
            <a:ext cx="14319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33CC"/>
                </a:solidFill>
              </a:rPr>
              <a:t>标出</a:t>
            </a:r>
            <a:r>
              <a:rPr lang="en-US" altLang="zh-CN" sz="2800" b="1" i="1">
                <a:solidFill>
                  <a:srgbClr val="0033CC"/>
                </a:solidFill>
              </a:rPr>
              <a:t>CP</a:t>
            </a:r>
          </a:p>
          <a:p>
            <a:pPr eaLnBrk="1" hangingPunct="1"/>
            <a:r>
              <a:rPr lang="zh-CN" altLang="en-US" sz="2800" b="1">
                <a:solidFill>
                  <a:srgbClr val="0033CC"/>
                </a:solidFill>
              </a:rPr>
              <a:t>下降沿</a:t>
            </a:r>
            <a:r>
              <a:rPr lang="en-US" altLang="zh-CN" sz="2800" b="1">
                <a:solidFill>
                  <a:srgbClr val="0033CC"/>
                </a:solidFill>
              </a:rPr>
              <a:t>;</a:t>
            </a:r>
          </a:p>
        </p:txBody>
      </p:sp>
      <p:grpSp>
        <p:nvGrpSpPr>
          <p:cNvPr id="10274" name="Group 34">
            <a:extLst>
              <a:ext uri="{FF2B5EF4-FFF2-40B4-BE49-F238E27FC236}">
                <a16:creationId xmlns:a16="http://schemas.microsoft.com/office/drawing/2014/main" id="{3D0E4223-AC01-81E4-8B59-63A04E6DFC5F}"/>
              </a:ext>
            </a:extLst>
          </p:cNvPr>
          <p:cNvGrpSpPr>
            <a:grpSpLocks/>
          </p:cNvGrpSpPr>
          <p:nvPr/>
        </p:nvGrpSpPr>
        <p:grpSpPr bwMode="auto">
          <a:xfrm>
            <a:off x="3257550" y="2479675"/>
            <a:ext cx="4883150" cy="1652588"/>
            <a:chOff x="1206" y="1752"/>
            <a:chExt cx="3076" cy="1041"/>
          </a:xfrm>
        </p:grpSpPr>
        <p:grpSp>
          <p:nvGrpSpPr>
            <p:cNvPr id="56355" name="Group 35">
              <a:extLst>
                <a:ext uri="{FF2B5EF4-FFF2-40B4-BE49-F238E27FC236}">
                  <a16:creationId xmlns:a16="http://schemas.microsoft.com/office/drawing/2014/main" id="{D7FA99A5-65EB-DAF9-36F7-7F519C16E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6" y="1752"/>
              <a:ext cx="1542" cy="1001"/>
              <a:chOff x="1206" y="1752"/>
              <a:chExt cx="1542" cy="1140"/>
            </a:xfrm>
          </p:grpSpPr>
          <p:sp>
            <p:nvSpPr>
              <p:cNvPr id="56361" name="Line 36">
                <a:extLst>
                  <a:ext uri="{FF2B5EF4-FFF2-40B4-BE49-F238E27FC236}">
                    <a16:creationId xmlns:a16="http://schemas.microsoft.com/office/drawing/2014/main" id="{86990766-028C-76D9-30DD-8DCFE8A7E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6" y="1752"/>
                <a:ext cx="0" cy="114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62" name="Line 37">
                <a:extLst>
                  <a:ext uri="{FF2B5EF4-FFF2-40B4-BE49-F238E27FC236}">
                    <a16:creationId xmlns:a16="http://schemas.microsoft.com/office/drawing/2014/main" id="{BD8ABA3E-75E3-0E5F-89B7-F1E1FF4F3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2" y="1752"/>
                <a:ext cx="0" cy="114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63" name="Line 38">
                <a:extLst>
                  <a:ext uri="{FF2B5EF4-FFF2-40B4-BE49-F238E27FC236}">
                    <a16:creationId xmlns:a16="http://schemas.microsoft.com/office/drawing/2014/main" id="{C8E08B78-EC40-D4D4-8776-99BC727ADA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0" y="1752"/>
                <a:ext cx="0" cy="114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64" name="Line 39">
                <a:extLst>
                  <a:ext uri="{FF2B5EF4-FFF2-40B4-BE49-F238E27FC236}">
                    <a16:creationId xmlns:a16="http://schemas.microsoft.com/office/drawing/2014/main" id="{16C6B1C5-E8C3-5519-3B79-51C85EEE8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3" y="1752"/>
                <a:ext cx="0" cy="114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65" name="Line 40">
                <a:extLst>
                  <a:ext uri="{FF2B5EF4-FFF2-40B4-BE49-F238E27FC236}">
                    <a16:creationId xmlns:a16="http://schemas.microsoft.com/office/drawing/2014/main" id="{42DA6C0A-F2E4-7EB7-F34B-4DB73AA32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8" y="1752"/>
                <a:ext cx="0" cy="114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6356" name="Group 41">
              <a:extLst>
                <a:ext uri="{FF2B5EF4-FFF2-40B4-BE49-F238E27FC236}">
                  <a16:creationId xmlns:a16="http://schemas.microsoft.com/office/drawing/2014/main" id="{C257AC82-170E-193C-8A8C-DB954E2982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5" y="1792"/>
              <a:ext cx="1147" cy="1001"/>
              <a:chOff x="3135" y="1792"/>
              <a:chExt cx="1147" cy="1001"/>
            </a:xfrm>
          </p:grpSpPr>
          <p:sp>
            <p:nvSpPr>
              <p:cNvPr id="56357" name="Line 42">
                <a:extLst>
                  <a:ext uri="{FF2B5EF4-FFF2-40B4-BE49-F238E27FC236}">
                    <a16:creationId xmlns:a16="http://schemas.microsoft.com/office/drawing/2014/main" id="{57C684E4-D4E5-8060-43AC-6C939DC08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5" y="1792"/>
                <a:ext cx="0" cy="1001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58" name="Line 43">
                <a:extLst>
                  <a:ext uri="{FF2B5EF4-FFF2-40B4-BE49-F238E27FC236}">
                    <a16:creationId xmlns:a16="http://schemas.microsoft.com/office/drawing/2014/main" id="{7CD86259-8C21-1B24-0A12-5F7B275CB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1" y="1792"/>
                <a:ext cx="0" cy="1001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59" name="Line 44">
                <a:extLst>
                  <a:ext uri="{FF2B5EF4-FFF2-40B4-BE49-F238E27FC236}">
                    <a16:creationId xmlns:a16="http://schemas.microsoft.com/office/drawing/2014/main" id="{53CB2455-3EF2-D462-8E6A-1A8A93745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9" y="1792"/>
                <a:ext cx="0" cy="1001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60" name="Line 45">
                <a:extLst>
                  <a:ext uri="{FF2B5EF4-FFF2-40B4-BE49-F238E27FC236}">
                    <a16:creationId xmlns:a16="http://schemas.microsoft.com/office/drawing/2014/main" id="{DF74761B-97B4-6B01-C272-50747FFF3D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2" y="1792"/>
                <a:ext cx="0" cy="1001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286" name="Rectangle 46">
            <a:extLst>
              <a:ext uri="{FF2B5EF4-FFF2-40B4-BE49-F238E27FC236}">
                <a16:creationId xmlns:a16="http://schemas.microsoft.com/office/drawing/2014/main" id="{4216FECC-D577-D257-EB2C-1179F0E85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1" y="2460625"/>
            <a:ext cx="2251075" cy="1373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0033CC"/>
                </a:solidFill>
              </a:rPr>
              <a:t>标出下降沿</a:t>
            </a:r>
          </a:p>
          <a:p>
            <a:pPr algn="ctr" eaLnBrk="1" hangingPunct="1"/>
            <a:r>
              <a:rPr lang="zh-CN" altLang="en-US" sz="2800" b="1">
                <a:solidFill>
                  <a:srgbClr val="0033CC"/>
                </a:solidFill>
              </a:rPr>
              <a:t>之前瞬间</a:t>
            </a:r>
            <a:r>
              <a:rPr lang="en-US" altLang="zh-CN" sz="2800" b="1" i="1">
                <a:solidFill>
                  <a:srgbClr val="0033CC"/>
                </a:solidFill>
              </a:rPr>
              <a:t>J</a:t>
            </a:r>
            <a:r>
              <a:rPr lang="zh-CN" altLang="en-US" sz="2800" b="1">
                <a:solidFill>
                  <a:srgbClr val="0033CC"/>
                </a:solidFill>
              </a:rPr>
              <a:t>、</a:t>
            </a:r>
          </a:p>
          <a:p>
            <a:pPr algn="ctr" eaLnBrk="1" hangingPunct="1"/>
            <a:r>
              <a:rPr lang="en-US" altLang="zh-CN" sz="2800" b="1" i="1">
                <a:solidFill>
                  <a:srgbClr val="0033CC"/>
                </a:solidFill>
              </a:rPr>
              <a:t>K</a:t>
            </a:r>
            <a:r>
              <a:rPr lang="zh-CN" altLang="en-US" sz="2800" b="1">
                <a:solidFill>
                  <a:srgbClr val="0033CC"/>
                </a:solidFill>
              </a:rPr>
              <a:t>、</a:t>
            </a:r>
            <a:r>
              <a:rPr lang="en-US" altLang="zh-CN" sz="2800" b="1" i="1">
                <a:solidFill>
                  <a:srgbClr val="0033CC"/>
                </a:solidFill>
              </a:rPr>
              <a:t>Q</a:t>
            </a:r>
            <a:r>
              <a:rPr lang="zh-CN" altLang="en-US" sz="2800" b="1">
                <a:solidFill>
                  <a:srgbClr val="0033CC"/>
                </a:solidFill>
              </a:rPr>
              <a:t>的值</a:t>
            </a:r>
          </a:p>
        </p:txBody>
      </p:sp>
      <p:grpSp>
        <p:nvGrpSpPr>
          <p:cNvPr id="10287" name="Group 47">
            <a:extLst>
              <a:ext uri="{FF2B5EF4-FFF2-40B4-BE49-F238E27FC236}">
                <a16:creationId xmlns:a16="http://schemas.microsoft.com/office/drawing/2014/main" id="{02B2074F-5194-EEC1-1DA1-6F2CEE1CE950}"/>
              </a:ext>
            </a:extLst>
          </p:cNvPr>
          <p:cNvGrpSpPr>
            <a:grpSpLocks/>
          </p:cNvGrpSpPr>
          <p:nvPr/>
        </p:nvGrpSpPr>
        <p:grpSpPr bwMode="auto">
          <a:xfrm>
            <a:off x="2598738" y="3851276"/>
            <a:ext cx="5656262" cy="288925"/>
            <a:chOff x="527" y="2616"/>
            <a:chExt cx="3563" cy="182"/>
          </a:xfrm>
        </p:grpSpPr>
        <p:sp>
          <p:nvSpPr>
            <p:cNvPr id="56352" name="Freeform 48">
              <a:extLst>
                <a:ext uri="{FF2B5EF4-FFF2-40B4-BE49-F238E27FC236}">
                  <a16:creationId xmlns:a16="http://schemas.microsoft.com/office/drawing/2014/main" id="{148E03A7-7DA5-9F1D-22A8-170FA25B2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" y="2616"/>
              <a:ext cx="1558" cy="182"/>
            </a:xfrm>
            <a:custGeom>
              <a:avLst/>
              <a:gdLst>
                <a:gd name="T0" fmla="*/ 0 w 1558"/>
                <a:gd name="T1" fmla="*/ 182 h 182"/>
                <a:gd name="T2" fmla="*/ 810 w 1558"/>
                <a:gd name="T3" fmla="*/ 180 h 182"/>
                <a:gd name="T4" fmla="*/ 810 w 1558"/>
                <a:gd name="T5" fmla="*/ 0 h 182"/>
                <a:gd name="T6" fmla="*/ 1558 w 1558"/>
                <a:gd name="T7" fmla="*/ 0 h 182"/>
                <a:gd name="T8" fmla="*/ 1558 w 1558"/>
                <a:gd name="T9" fmla="*/ 18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58" h="182">
                  <a:moveTo>
                    <a:pt x="0" y="182"/>
                  </a:moveTo>
                  <a:lnTo>
                    <a:pt x="810" y="180"/>
                  </a:lnTo>
                  <a:lnTo>
                    <a:pt x="810" y="0"/>
                  </a:lnTo>
                  <a:lnTo>
                    <a:pt x="1558" y="0"/>
                  </a:lnTo>
                  <a:lnTo>
                    <a:pt x="1558" y="180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3" name="Line 49">
              <a:extLst>
                <a:ext uri="{FF2B5EF4-FFF2-40B4-BE49-F238E27FC236}">
                  <a16:creationId xmlns:a16="http://schemas.microsoft.com/office/drawing/2014/main" id="{DB30E9F4-5A86-6B65-F5F9-B05CCF7C2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0" y="2784"/>
              <a:ext cx="460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4" name="Freeform 50">
              <a:extLst>
                <a:ext uri="{FF2B5EF4-FFF2-40B4-BE49-F238E27FC236}">
                  <a16:creationId xmlns:a16="http://schemas.microsoft.com/office/drawing/2014/main" id="{6CA37AC8-AB0D-1B58-94D7-3ADAEBDDF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2616"/>
              <a:ext cx="1558" cy="180"/>
            </a:xfrm>
            <a:custGeom>
              <a:avLst/>
              <a:gdLst>
                <a:gd name="T0" fmla="*/ 0 w 1558"/>
                <a:gd name="T1" fmla="*/ 180 h 180"/>
                <a:gd name="T2" fmla="*/ 810 w 1558"/>
                <a:gd name="T3" fmla="*/ 180 h 180"/>
                <a:gd name="T4" fmla="*/ 810 w 1558"/>
                <a:gd name="T5" fmla="*/ 0 h 180"/>
                <a:gd name="T6" fmla="*/ 1558 w 1558"/>
                <a:gd name="T7" fmla="*/ 0 h 180"/>
                <a:gd name="T8" fmla="*/ 1558 w 1558"/>
                <a:gd name="T9" fmla="*/ 180 h 1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58" h="180">
                  <a:moveTo>
                    <a:pt x="0" y="180"/>
                  </a:moveTo>
                  <a:lnTo>
                    <a:pt x="810" y="180"/>
                  </a:lnTo>
                  <a:lnTo>
                    <a:pt x="810" y="0"/>
                  </a:lnTo>
                  <a:lnTo>
                    <a:pt x="1558" y="0"/>
                  </a:lnTo>
                  <a:lnTo>
                    <a:pt x="1558" y="180"/>
                  </a:lnTo>
                </a:path>
              </a:pathLst>
            </a:custGeom>
            <a:noFill/>
            <a:ln w="38100" cmpd="sng">
              <a:solidFill>
                <a:srgbClr val="0033CC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91" name="Rectangle 51">
            <a:extLst>
              <a:ext uri="{FF2B5EF4-FFF2-40B4-BE49-F238E27FC236}">
                <a16:creationId xmlns:a16="http://schemas.microsoft.com/office/drawing/2014/main" id="{BC636BB0-0884-77D6-B9EC-098F57274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326" y="2622551"/>
            <a:ext cx="561975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</a:p>
        </p:txBody>
      </p:sp>
      <p:sp>
        <p:nvSpPr>
          <p:cNvPr id="10292" name="Text Box 52">
            <a:extLst>
              <a:ext uri="{FF2B5EF4-FFF2-40B4-BE49-F238E27FC236}">
                <a16:creationId xmlns:a16="http://schemas.microsoft.com/office/drawing/2014/main" id="{1149684B-9144-169A-9833-9C6A07CB9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450" y="2622551"/>
            <a:ext cx="36195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  <a:endParaRPr lang="en-US" altLang="zh-CN" sz="2800" b="1">
              <a:solidFill>
                <a:srgbClr val="FF0066"/>
              </a:solidFill>
            </a:endParaRPr>
          </a:p>
        </p:txBody>
      </p:sp>
      <p:sp>
        <p:nvSpPr>
          <p:cNvPr id="10293" name="Text Box 53">
            <a:extLst>
              <a:ext uri="{FF2B5EF4-FFF2-40B4-BE49-F238E27FC236}">
                <a16:creationId xmlns:a16="http://schemas.microsoft.com/office/drawing/2014/main" id="{625A0760-EDFE-17CE-FB33-0AEDF4DD1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2622551"/>
            <a:ext cx="36195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</a:p>
        </p:txBody>
      </p:sp>
      <p:sp>
        <p:nvSpPr>
          <p:cNvPr id="10294" name="Text Box 54">
            <a:extLst>
              <a:ext uri="{FF2B5EF4-FFF2-40B4-BE49-F238E27FC236}">
                <a16:creationId xmlns:a16="http://schemas.microsoft.com/office/drawing/2014/main" id="{425FE6C2-DE06-B15E-D13E-8625381D6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050" y="2622551"/>
            <a:ext cx="36195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  <a:endParaRPr lang="en-US" altLang="zh-CN" sz="2800" b="1">
              <a:solidFill>
                <a:srgbClr val="FF0066"/>
              </a:solidFill>
            </a:endParaRPr>
          </a:p>
        </p:txBody>
      </p:sp>
      <p:sp>
        <p:nvSpPr>
          <p:cNvPr id="10295" name="Text Box 55">
            <a:extLst>
              <a:ext uri="{FF2B5EF4-FFF2-40B4-BE49-F238E27FC236}">
                <a16:creationId xmlns:a16="http://schemas.microsoft.com/office/drawing/2014/main" id="{D4DC51D0-80AD-1E3F-7642-C28CD4D48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2622551"/>
            <a:ext cx="36195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  <a:endParaRPr lang="en-US" altLang="zh-CN" sz="2800" b="1">
              <a:solidFill>
                <a:srgbClr val="FF0066"/>
              </a:solidFill>
            </a:endParaRPr>
          </a:p>
        </p:txBody>
      </p:sp>
      <p:sp>
        <p:nvSpPr>
          <p:cNvPr id="10296" name="Text Box 56">
            <a:extLst>
              <a:ext uri="{FF2B5EF4-FFF2-40B4-BE49-F238E27FC236}">
                <a16:creationId xmlns:a16="http://schemas.microsoft.com/office/drawing/2014/main" id="{72381D0B-19AE-4271-6008-D3DAC128F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450" y="2622551"/>
            <a:ext cx="36195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  <a:endParaRPr lang="en-US" altLang="zh-CN" sz="2800" b="1">
              <a:solidFill>
                <a:srgbClr val="FF0066"/>
              </a:solidFill>
            </a:endParaRPr>
          </a:p>
        </p:txBody>
      </p:sp>
      <p:sp>
        <p:nvSpPr>
          <p:cNvPr id="10297" name="Text Box 57">
            <a:extLst>
              <a:ext uri="{FF2B5EF4-FFF2-40B4-BE49-F238E27FC236}">
                <a16:creationId xmlns:a16="http://schemas.microsoft.com/office/drawing/2014/main" id="{EBEFCD50-5902-96FF-4CED-8C71E3899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2622551"/>
            <a:ext cx="36195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0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  <a:endParaRPr lang="en-US" altLang="zh-CN" sz="2800" b="1">
              <a:solidFill>
                <a:srgbClr val="FF0066"/>
              </a:solidFill>
            </a:endParaRPr>
          </a:p>
        </p:txBody>
      </p:sp>
      <p:sp>
        <p:nvSpPr>
          <p:cNvPr id="10298" name="Text Box 58">
            <a:extLst>
              <a:ext uri="{FF2B5EF4-FFF2-40B4-BE49-F238E27FC236}">
                <a16:creationId xmlns:a16="http://schemas.microsoft.com/office/drawing/2014/main" id="{9A707E7A-9E0E-E631-961B-E89046410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2622551"/>
            <a:ext cx="36195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/>
              <a:t>1</a:t>
            </a:r>
            <a:endParaRPr lang="en-US" altLang="zh-CN" sz="2800" b="1">
              <a:solidFill>
                <a:srgbClr val="FF0066"/>
              </a:solidFill>
            </a:endParaRPr>
          </a:p>
        </p:txBody>
      </p:sp>
      <p:sp>
        <p:nvSpPr>
          <p:cNvPr id="10299" name="Rectangle 59">
            <a:extLst>
              <a:ext uri="{FF2B5EF4-FFF2-40B4-BE49-F238E27FC236}">
                <a16:creationId xmlns:a16="http://schemas.microsoft.com/office/drawing/2014/main" id="{C67C7EF6-1B98-43E8-C67F-DAC948C8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1" y="2441575"/>
            <a:ext cx="2136775" cy="1373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0033CC"/>
                </a:solidFill>
              </a:rPr>
              <a:t>标出下降沿</a:t>
            </a:r>
          </a:p>
          <a:p>
            <a:pPr algn="ctr" eaLnBrk="1" hangingPunct="1"/>
            <a:r>
              <a:rPr lang="zh-CN" altLang="en-US" sz="2800" b="1">
                <a:solidFill>
                  <a:srgbClr val="0033CC"/>
                </a:solidFill>
              </a:rPr>
              <a:t>之后瞬间的</a:t>
            </a:r>
          </a:p>
          <a:p>
            <a:pPr algn="ctr" eaLnBrk="1" hangingPunct="1"/>
            <a:r>
              <a:rPr lang="en-US" altLang="zh-CN" sz="2800" b="1" i="1">
                <a:solidFill>
                  <a:srgbClr val="0033CC"/>
                </a:solidFill>
              </a:rPr>
              <a:t>Q</a:t>
            </a:r>
            <a:r>
              <a:rPr lang="en-US" altLang="zh-CN" sz="2800" b="1">
                <a:solidFill>
                  <a:srgbClr val="0033CC"/>
                </a:solidFill>
              </a:rPr>
              <a:t>(</a:t>
            </a:r>
            <a:r>
              <a:rPr lang="en-US" altLang="zh-CN" sz="2800" b="1" i="1">
                <a:solidFill>
                  <a:srgbClr val="FF0066"/>
                </a:solidFill>
              </a:rPr>
              <a:t>Q</a:t>
            </a:r>
            <a:r>
              <a:rPr lang="en-US" altLang="zh-CN" sz="2800" b="1" i="1" baseline="30000">
                <a:solidFill>
                  <a:srgbClr val="FF0066"/>
                </a:solidFill>
              </a:rPr>
              <a:t>n</a:t>
            </a:r>
            <a:r>
              <a:rPr lang="en-US" altLang="zh-CN" sz="2800" b="1" baseline="30000">
                <a:solidFill>
                  <a:srgbClr val="FF0066"/>
                </a:solidFill>
              </a:rPr>
              <a:t>+1</a:t>
            </a:r>
            <a:r>
              <a:rPr lang="en-US" altLang="zh-CN" sz="2800" b="1">
                <a:solidFill>
                  <a:srgbClr val="0033CC"/>
                </a:solidFill>
              </a:rPr>
              <a:t>) </a:t>
            </a:r>
            <a:r>
              <a:rPr lang="zh-CN" altLang="en-US" sz="2800" b="1">
                <a:solidFill>
                  <a:srgbClr val="0033CC"/>
                </a:solidFill>
              </a:rPr>
              <a:t>值</a:t>
            </a:r>
          </a:p>
        </p:txBody>
      </p:sp>
      <p:sp>
        <p:nvSpPr>
          <p:cNvPr id="10300" name="Text Box 60">
            <a:extLst>
              <a:ext uri="{FF2B5EF4-FFF2-40B4-BE49-F238E27FC236}">
                <a16:creationId xmlns:a16="http://schemas.microsoft.com/office/drawing/2014/main" id="{131A16C4-D1B5-C79D-15BA-AE9FBCDAE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3727451"/>
            <a:ext cx="5695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66"/>
                </a:solidFill>
              </a:rPr>
              <a:t>0     1    1      0     0     1     1     0</a:t>
            </a:r>
          </a:p>
        </p:txBody>
      </p:sp>
      <p:sp>
        <p:nvSpPr>
          <p:cNvPr id="56348" name="AutoShape 6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ADD2561-6398-B3CA-0B85-A00BCE571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850" y="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49" name="AutoShape 6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5982842-C10A-2CCF-3662-AFDDD0775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50" name="AutoShape 68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9BE07D0D-F849-97E2-0CE0-BDA8E5AE9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7950" y="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51" name="AutoShape 6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A72333A-479A-4B4B-9D82-13032581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300" y="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85550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CAE66F-B5B4-0541-60C7-BE6DED037D39}"/>
              </a:ext>
            </a:extLst>
          </p:cNvPr>
          <p:cNvSpPr txBox="1"/>
          <p:nvPr/>
        </p:nvSpPr>
        <p:spPr>
          <a:xfrm>
            <a:off x="6982691" y="2379231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练习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7</a:t>
            </a:r>
            <a:endParaRPr lang="zh-CN" altLang="en-US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492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5">
            <a:extLst>
              <a:ext uri="{FF2B5EF4-FFF2-40B4-BE49-F238E27FC236}">
                <a16:creationId xmlns:a16="http://schemas.microsoft.com/office/drawing/2014/main" id="{96B38130-C0F6-1A54-0E80-6B6715B59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476251"/>
            <a:ext cx="4032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6.2.1</a:t>
            </a:r>
          </a:p>
        </p:txBody>
      </p:sp>
      <p:pic>
        <p:nvPicPr>
          <p:cNvPr id="17411" name="Picture 18">
            <a:extLst>
              <a:ext uri="{FF2B5EF4-FFF2-40B4-BE49-F238E27FC236}">
                <a16:creationId xmlns:a16="http://schemas.microsoft.com/office/drawing/2014/main" id="{041184B5-2E7C-7C07-2CE3-76DA6184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227138"/>
            <a:ext cx="8785225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">
            <a:extLst>
              <a:ext uri="{FF2B5EF4-FFF2-40B4-BE49-F238E27FC236}">
                <a16:creationId xmlns:a16="http://schemas.microsoft.com/office/drawing/2014/main" id="{2D0214D1-3923-F0D4-EE31-06FBD9D43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476251"/>
            <a:ext cx="4032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6.2.1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B6D412A6-01C3-EE48-9A54-2EECB5A0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3933826"/>
            <a:ext cx="86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21FC8449-87F7-680B-3042-6E27E6D3F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4" y="3933826"/>
            <a:ext cx="648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写方程组</a:t>
            </a:r>
          </a:p>
        </p:txBody>
      </p:sp>
      <p:grpSp>
        <p:nvGrpSpPr>
          <p:cNvPr id="20491" name="Group 11">
            <a:extLst>
              <a:ext uri="{FF2B5EF4-FFF2-40B4-BE49-F238E27FC236}">
                <a16:creationId xmlns:a16="http://schemas.microsoft.com/office/drawing/2014/main" id="{BF9543C3-E3FF-EDBD-A101-E636308585DA}"/>
              </a:ext>
            </a:extLst>
          </p:cNvPr>
          <p:cNvGrpSpPr>
            <a:grpSpLocks/>
          </p:cNvGrpSpPr>
          <p:nvPr/>
        </p:nvGrpSpPr>
        <p:grpSpPr bwMode="auto">
          <a:xfrm>
            <a:off x="3792539" y="4508500"/>
            <a:ext cx="5489575" cy="1728788"/>
            <a:chOff x="790" y="2840"/>
            <a:chExt cx="3663" cy="1259"/>
          </a:xfrm>
        </p:grpSpPr>
        <p:graphicFrame>
          <p:nvGraphicFramePr>
            <p:cNvPr id="18440" name="Object 8">
              <a:extLst>
                <a:ext uri="{FF2B5EF4-FFF2-40B4-BE49-F238E27FC236}">
                  <a16:creationId xmlns:a16="http://schemas.microsoft.com/office/drawing/2014/main" id="{18209A3F-0D09-06DE-BDE7-7522656DF0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0" y="2840"/>
            <a:ext cx="1595" cy="1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965200" imgH="762000" progId="Equation.3">
                    <p:embed/>
                  </p:oleObj>
                </mc:Choice>
                <mc:Fallback>
                  <p:oleObj name="公式" r:id="rId2" imgW="965200" imgH="762000" progId="Equation.3">
                    <p:embed/>
                    <p:pic>
                      <p:nvPicPr>
                        <p:cNvPr id="18440" name="Object 8">
                          <a:extLst>
                            <a:ext uri="{FF2B5EF4-FFF2-40B4-BE49-F238E27FC236}">
                              <a16:creationId xmlns:a16="http://schemas.microsoft.com/office/drawing/2014/main" id="{18209A3F-0D09-06DE-BDE7-7522656DF0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0" y="2840"/>
                          <a:ext cx="1595" cy="1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1" name="Object 10">
              <a:extLst>
                <a:ext uri="{FF2B5EF4-FFF2-40B4-BE49-F238E27FC236}">
                  <a16:creationId xmlns:a16="http://schemas.microsoft.com/office/drawing/2014/main" id="{B31496B5-9223-5D54-F8ED-20DA3E28E5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98" y="2886"/>
            <a:ext cx="1555" cy="1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914400" imgH="685800" progId="Equation.3">
                    <p:embed/>
                  </p:oleObj>
                </mc:Choice>
                <mc:Fallback>
                  <p:oleObj name="公式" r:id="rId4" imgW="914400" imgH="685800" progId="Equation.3">
                    <p:embed/>
                    <p:pic>
                      <p:nvPicPr>
                        <p:cNvPr id="18441" name="Object 10">
                          <a:extLst>
                            <a:ext uri="{FF2B5EF4-FFF2-40B4-BE49-F238E27FC236}">
                              <a16:creationId xmlns:a16="http://schemas.microsoft.com/office/drawing/2014/main" id="{B31496B5-9223-5D54-F8ED-20DA3E28E5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8" y="2886"/>
                          <a:ext cx="1555" cy="11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492" name="Text Box 12">
            <a:extLst>
              <a:ext uri="{FF2B5EF4-FFF2-40B4-BE49-F238E27FC236}">
                <a16:creationId xmlns:a16="http://schemas.microsoft.com/office/drawing/2014/main" id="{DD111F88-3D78-2676-B5FA-7DE2106E8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011" y="4724401"/>
            <a:ext cx="615553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驱动方程</a:t>
            </a:r>
          </a:p>
        </p:txBody>
      </p:sp>
      <p:pic>
        <p:nvPicPr>
          <p:cNvPr id="18439" name="Picture 18">
            <a:extLst>
              <a:ext uri="{FF2B5EF4-FFF2-40B4-BE49-F238E27FC236}">
                <a16:creationId xmlns:a16="http://schemas.microsoft.com/office/drawing/2014/main" id="{4C9F41CC-7C13-76D8-A3BB-3106EB1D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227138"/>
            <a:ext cx="8785225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/>
      <p:bldP spid="20487" grpId="0"/>
      <p:bldP spid="2049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>
            <a:extLst>
              <a:ext uri="{FF2B5EF4-FFF2-40B4-BE49-F238E27FC236}">
                <a16:creationId xmlns:a16="http://schemas.microsoft.com/office/drawing/2014/main" id="{CFBA6CD6-8045-A683-21B5-7B8DF9116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476251"/>
            <a:ext cx="632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同步时序电路，时钟方程省去。</a:t>
            </a:r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5EE822E8-5DBA-D6FE-C1EB-1462FF28C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1196976"/>
            <a:ext cx="3167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输出方程</a:t>
            </a:r>
          </a:p>
        </p:txBody>
      </p:sp>
      <p:graphicFrame>
        <p:nvGraphicFramePr>
          <p:cNvPr id="21510" name="Object 6">
            <a:extLst>
              <a:ext uri="{FF2B5EF4-FFF2-40B4-BE49-F238E27FC236}">
                <a16:creationId xmlns:a16="http://schemas.microsoft.com/office/drawing/2014/main" id="{51DA52EF-96E0-0C42-0464-018E71AD0C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6539" y="1181101"/>
          <a:ext cx="17938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98500" imgH="241300" progId="Equation.3">
                  <p:embed/>
                </p:oleObj>
              </mc:Choice>
              <mc:Fallback>
                <p:oleObj name="公式" r:id="rId2" imgW="698500" imgH="241300" progId="Equation.3">
                  <p:embed/>
                  <p:pic>
                    <p:nvPicPr>
                      <p:cNvPr id="21510" name="Object 6">
                        <a:extLst>
                          <a:ext uri="{FF2B5EF4-FFF2-40B4-BE49-F238E27FC236}">
                            <a16:creationId xmlns:a16="http://schemas.microsoft.com/office/drawing/2014/main" id="{51DA52EF-96E0-0C42-0464-018E71AD0C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9" y="1181101"/>
                        <a:ext cx="17938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7">
            <a:extLst>
              <a:ext uri="{FF2B5EF4-FFF2-40B4-BE49-F238E27FC236}">
                <a16:creationId xmlns:a16="http://schemas.microsoft.com/office/drawing/2014/main" id="{389CC4B4-281E-1D8A-6D00-7F2A5D182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1989138"/>
            <a:ext cx="6480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求状态方程</a:t>
            </a:r>
          </a:p>
        </p:txBody>
      </p:sp>
      <p:grpSp>
        <p:nvGrpSpPr>
          <p:cNvPr id="21514" name="Group 10">
            <a:extLst>
              <a:ext uri="{FF2B5EF4-FFF2-40B4-BE49-F238E27FC236}">
                <a16:creationId xmlns:a16="http://schemas.microsoft.com/office/drawing/2014/main" id="{F22B0A77-6D33-685C-2630-46CE4A443919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2565401"/>
            <a:ext cx="7200900" cy="1160463"/>
            <a:chOff x="521" y="1616"/>
            <a:chExt cx="4536" cy="731"/>
          </a:xfrm>
        </p:grpSpPr>
        <p:sp>
          <p:nvSpPr>
            <p:cNvPr id="19464" name="Text Box 8">
              <a:extLst>
                <a:ext uri="{FF2B5EF4-FFF2-40B4-BE49-F238E27FC236}">
                  <a16:creationId xmlns:a16="http://schemas.microsoft.com/office/drawing/2014/main" id="{6E0D6209-F809-3DAD-495E-61D97D0A4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616"/>
              <a:ext cx="4536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将驱动方程代入</a:t>
              </a: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JK</a:t>
              </a:r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触发器的特性方程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   中得电路的状态方程</a:t>
              </a: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:</a:t>
              </a:r>
            </a:p>
          </p:txBody>
        </p:sp>
        <p:graphicFrame>
          <p:nvGraphicFramePr>
            <p:cNvPr id="19465" name="Object 9">
              <a:extLst>
                <a:ext uri="{FF2B5EF4-FFF2-40B4-BE49-F238E27FC236}">
                  <a16:creationId xmlns:a16="http://schemas.microsoft.com/office/drawing/2014/main" id="{DF35595D-279F-CAA5-077F-BFF94666E2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3" y="2024"/>
            <a:ext cx="1543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091726" imgH="228501" progId="Equation.3">
                    <p:embed/>
                  </p:oleObj>
                </mc:Choice>
                <mc:Fallback>
                  <p:oleObj name="公式" r:id="rId4" imgW="1091726" imgH="228501" progId="Equation.3">
                    <p:embed/>
                    <p:pic>
                      <p:nvPicPr>
                        <p:cNvPr id="19465" name="Object 9">
                          <a:extLst>
                            <a:ext uri="{FF2B5EF4-FFF2-40B4-BE49-F238E27FC236}">
                              <a16:creationId xmlns:a16="http://schemas.microsoft.com/office/drawing/2014/main" id="{DF35595D-279F-CAA5-077F-BFF94666E2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2024"/>
                          <a:ext cx="1543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515" name="Object 11">
            <a:extLst>
              <a:ext uri="{FF2B5EF4-FFF2-40B4-BE49-F238E27FC236}">
                <a16:creationId xmlns:a16="http://schemas.microsoft.com/office/drawing/2014/main" id="{9FA1F199-B863-AED9-B7A0-CC283F077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5238" y="4129089"/>
          <a:ext cx="6838950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730500" imgH="736600" progId="Equation.3">
                  <p:embed/>
                </p:oleObj>
              </mc:Choice>
              <mc:Fallback>
                <p:oleObj name="公式" r:id="rId6" imgW="2730500" imgH="736600" progId="Equation.3">
                  <p:embed/>
                  <p:pic>
                    <p:nvPicPr>
                      <p:cNvPr id="21515" name="Object 11">
                        <a:extLst>
                          <a:ext uri="{FF2B5EF4-FFF2-40B4-BE49-F238E27FC236}">
                            <a16:creationId xmlns:a16="http://schemas.microsoft.com/office/drawing/2014/main" id="{9FA1F199-B863-AED9-B7A0-CC283F077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4129089"/>
                        <a:ext cx="6838950" cy="184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  <p:bldP spid="215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2" name="Picture 34">
            <a:extLst>
              <a:ext uri="{FF2B5EF4-FFF2-40B4-BE49-F238E27FC236}">
                <a16:creationId xmlns:a16="http://schemas.microsoft.com/office/drawing/2014/main" id="{AC62EAB0-08F7-D200-88AA-89EE9171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1" y="946152"/>
            <a:ext cx="621982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6DD7F5A0-D451-F835-C4CF-A75FEF8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404813"/>
            <a:ext cx="4752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计算、列状态转换表</a:t>
            </a:r>
          </a:p>
        </p:txBody>
      </p:sp>
      <p:graphicFrame>
        <p:nvGraphicFramePr>
          <p:cNvPr id="22563" name="Object 35">
            <a:extLst>
              <a:ext uri="{FF2B5EF4-FFF2-40B4-BE49-F238E27FC236}">
                <a16:creationId xmlns:a16="http://schemas.microsoft.com/office/drawing/2014/main" id="{35C196F7-ADBF-43BA-86EA-79D4FB1960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694273"/>
              </p:ext>
            </p:extLst>
          </p:nvPr>
        </p:nvGraphicFramePr>
        <p:xfrm>
          <a:off x="7225722" y="1527754"/>
          <a:ext cx="4587671" cy="1901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778000" imgH="736600" progId="Equation.3">
                  <p:embed/>
                </p:oleObj>
              </mc:Choice>
              <mc:Fallback>
                <p:oleObj name="公式" r:id="rId3" imgW="1778000" imgH="736600" progId="Equation.3">
                  <p:embed/>
                  <p:pic>
                    <p:nvPicPr>
                      <p:cNvPr id="22563" name="Object 35">
                        <a:extLst>
                          <a:ext uri="{FF2B5EF4-FFF2-40B4-BE49-F238E27FC236}">
                            <a16:creationId xmlns:a16="http://schemas.microsoft.com/office/drawing/2014/main" id="{35C196F7-ADBF-43BA-86EA-79D4FB1960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5722" y="1527754"/>
                        <a:ext cx="4587671" cy="1901246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灯片编号占位符 3">
            <a:extLst>
              <a:ext uri="{FF2B5EF4-FFF2-40B4-BE49-F238E27FC236}">
                <a16:creationId xmlns:a16="http://schemas.microsoft.com/office/drawing/2014/main" id="{AF027575-9906-ABB1-44C0-F42EA77C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711200" y="-44450"/>
            <a:ext cx="1066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BC763988-605E-4DDD-9234-93DDECE9ECBA}" type="slidenum">
              <a:rPr lang="en-US" altLang="zh-CN" smtClean="0"/>
              <a:pPr>
                <a:spcBef>
                  <a:spcPct val="0"/>
                </a:spcBef>
                <a:buFontTx/>
                <a:buNone/>
                <a:defRPr/>
              </a:pPr>
              <a:t>4</a:t>
            </a:fld>
            <a:endParaRPr lang="en-US" altLang="zh-CN" sz="1200">
              <a:solidFill>
                <a:srgbClr val="008000"/>
              </a:solidFill>
            </a:endParaRPr>
          </a:p>
        </p:txBody>
      </p:sp>
      <p:sp>
        <p:nvSpPr>
          <p:cNvPr id="99330" name="AutoShape 2">
            <a:extLst>
              <a:ext uri="{FF2B5EF4-FFF2-40B4-BE49-F238E27FC236}">
                <a16:creationId xmlns:a16="http://schemas.microsoft.com/office/drawing/2014/main" id="{DC750E1E-2922-E94C-ABF6-FF42FBD36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5091114"/>
            <a:ext cx="609600" cy="49688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9331" name="AutoShape 3">
            <a:extLst>
              <a:ext uri="{FF2B5EF4-FFF2-40B4-BE49-F238E27FC236}">
                <a16:creationId xmlns:a16="http://schemas.microsoft.com/office/drawing/2014/main" id="{2718D834-8B94-6D15-2821-8229892B4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201" y="4364039"/>
            <a:ext cx="1069975" cy="4794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9332" name="AutoShape 4">
            <a:extLst>
              <a:ext uri="{FF2B5EF4-FFF2-40B4-BE49-F238E27FC236}">
                <a16:creationId xmlns:a16="http://schemas.microsoft.com/office/drawing/2014/main" id="{48275B78-A0AA-AB0A-6A62-2FE1991F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4375150"/>
            <a:ext cx="609600" cy="496888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9333" name="AutoShape 5">
            <a:extLst>
              <a:ext uri="{FF2B5EF4-FFF2-40B4-BE49-F238E27FC236}">
                <a16:creationId xmlns:a16="http://schemas.microsoft.com/office/drawing/2014/main" id="{3FA0C7DA-D790-4DD1-B79D-F8676602E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450" y="3763963"/>
            <a:ext cx="628650" cy="4619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9334" name="AutoShape 6">
            <a:extLst>
              <a:ext uri="{FF2B5EF4-FFF2-40B4-BE49-F238E27FC236}">
                <a16:creationId xmlns:a16="http://schemas.microsoft.com/office/drawing/2014/main" id="{8E471D56-EBFF-5346-A21C-35C31F98E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414" y="3030539"/>
            <a:ext cx="1157287" cy="4794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99335" name="Object 7">
            <a:extLst>
              <a:ext uri="{FF2B5EF4-FFF2-40B4-BE49-F238E27FC236}">
                <a16:creationId xmlns:a16="http://schemas.microsoft.com/office/drawing/2014/main" id="{D478283F-CE2F-C6A7-42AC-9E9B1DD7EF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989" y="1201739"/>
          <a:ext cx="648017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57524" imgH="247621" progId="Equation.3">
                  <p:embed/>
                </p:oleObj>
              </mc:Choice>
              <mc:Fallback>
                <p:oleObj name="公式" r:id="rId2" imgW="2657524" imgH="247621" progId="Equation.3">
                  <p:embed/>
                  <p:pic>
                    <p:nvPicPr>
                      <p:cNvPr id="99335" name="Object 7">
                        <a:extLst>
                          <a:ext uri="{FF2B5EF4-FFF2-40B4-BE49-F238E27FC236}">
                            <a16:creationId xmlns:a16="http://schemas.microsoft.com/office/drawing/2014/main" id="{D478283F-CE2F-C6A7-42AC-9E9B1DD7EF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9" y="1201739"/>
                        <a:ext cx="648017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6" name="Object 8">
            <a:extLst>
              <a:ext uri="{FF2B5EF4-FFF2-40B4-BE49-F238E27FC236}">
                <a16:creationId xmlns:a16="http://schemas.microsoft.com/office/drawing/2014/main" id="{23D13CCA-4CB6-0354-0645-C3892DEC43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4801" y="1866900"/>
          <a:ext cx="54705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273300" imgH="241300" progId="Equation.3">
                  <p:embed/>
                </p:oleObj>
              </mc:Choice>
              <mc:Fallback>
                <p:oleObj name="公式" r:id="rId4" imgW="2273300" imgH="241300" progId="Equation.3">
                  <p:embed/>
                  <p:pic>
                    <p:nvPicPr>
                      <p:cNvPr id="99336" name="Object 8">
                        <a:extLst>
                          <a:ext uri="{FF2B5EF4-FFF2-40B4-BE49-F238E27FC236}">
                            <a16:creationId xmlns:a16="http://schemas.microsoft.com/office/drawing/2014/main" id="{23D13CCA-4CB6-0354-0645-C3892DEC43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1" y="1866900"/>
                        <a:ext cx="5470525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7" name="Object 9">
            <a:extLst>
              <a:ext uri="{FF2B5EF4-FFF2-40B4-BE49-F238E27FC236}">
                <a16:creationId xmlns:a16="http://schemas.microsoft.com/office/drawing/2014/main" id="{0B726671-852F-DE91-9FF1-9245523F6B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563" y="2579688"/>
          <a:ext cx="5508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28501" imgH="165028" progId="Equation.3">
                  <p:embed/>
                </p:oleObj>
              </mc:Choice>
              <mc:Fallback>
                <p:oleObj name="公式" r:id="rId6" imgW="228501" imgH="165028" progId="Equation.3">
                  <p:embed/>
                  <p:pic>
                    <p:nvPicPr>
                      <p:cNvPr id="99337" name="Object 9">
                        <a:extLst>
                          <a:ext uri="{FF2B5EF4-FFF2-40B4-BE49-F238E27FC236}">
                            <a16:creationId xmlns:a16="http://schemas.microsoft.com/office/drawing/2014/main" id="{0B726671-852F-DE91-9FF1-9245523F6B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2579688"/>
                        <a:ext cx="55086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Text Box 10">
            <a:extLst>
              <a:ext uri="{FF2B5EF4-FFF2-40B4-BE49-F238E27FC236}">
                <a16:creationId xmlns:a16="http://schemas.microsoft.com/office/drawing/2014/main" id="{1485426A-E279-D5CC-D7B4-553A88269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1" y="657226"/>
            <a:ext cx="9078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solidFill>
                  <a:srgbClr val="FF0066"/>
                </a:solidFill>
                <a:latin typeface="宋体" panose="02010600030101010101" pitchFamily="2" charset="-122"/>
              </a:rPr>
              <a:t>[</a:t>
            </a:r>
            <a:r>
              <a:rPr kumimoji="1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练习 </a:t>
            </a:r>
            <a:r>
              <a:rPr kumimoji="1" lang="en-US" altLang="zh-CN" sz="2800" b="1" dirty="0">
                <a:solidFill>
                  <a:srgbClr val="FF0066"/>
                </a:solidFill>
                <a:latin typeface="宋体" panose="02010600030101010101" pitchFamily="2" charset="-122"/>
              </a:rPr>
              <a:t>]</a:t>
            </a:r>
            <a:r>
              <a:rPr kumimoji="1" lang="en-US" altLang="zh-CN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用公式法将下列函数化简为最简与或式。</a:t>
            </a:r>
            <a:endParaRPr kumimoji="1" lang="zh-CN" altLang="en-US" sz="2800" b="1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339" name="Line 11">
            <a:extLst>
              <a:ext uri="{FF2B5EF4-FFF2-40B4-BE49-F238E27FC236}">
                <a16:creationId xmlns:a16="http://schemas.microsoft.com/office/drawing/2014/main" id="{6F53FE2A-DC1A-0C49-483A-5CB428BE40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3563" y="2457450"/>
            <a:ext cx="387350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0" name="Line 12">
            <a:extLst>
              <a:ext uri="{FF2B5EF4-FFF2-40B4-BE49-F238E27FC236}">
                <a16:creationId xmlns:a16="http://schemas.microsoft.com/office/drawing/2014/main" id="{F12543C9-CF5E-67CD-E1CD-D1CF436A28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10513" y="2457450"/>
            <a:ext cx="387350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9341" name="Object 13">
            <a:extLst>
              <a:ext uri="{FF2B5EF4-FFF2-40B4-BE49-F238E27FC236}">
                <a16:creationId xmlns:a16="http://schemas.microsoft.com/office/drawing/2014/main" id="{D03E6D76-B6CA-9067-56CB-28CD4A25EB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2463" y="3067051"/>
          <a:ext cx="87566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724149" imgH="219090" progId="Equation.3">
                  <p:embed/>
                </p:oleObj>
              </mc:Choice>
              <mc:Fallback>
                <p:oleObj name="公式" r:id="rId8" imgW="3724149" imgH="219090" progId="Equation.3">
                  <p:embed/>
                  <p:pic>
                    <p:nvPicPr>
                      <p:cNvPr id="99341" name="Object 13">
                        <a:extLst>
                          <a:ext uri="{FF2B5EF4-FFF2-40B4-BE49-F238E27FC236}">
                            <a16:creationId xmlns:a16="http://schemas.microsoft.com/office/drawing/2014/main" id="{D03E6D76-B6CA-9067-56CB-28CD4A25EB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3067051"/>
                        <a:ext cx="875665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2" name="Line 14">
            <a:extLst>
              <a:ext uri="{FF2B5EF4-FFF2-40B4-BE49-F238E27FC236}">
                <a16:creationId xmlns:a16="http://schemas.microsoft.com/office/drawing/2014/main" id="{C2E548A5-BFAD-564C-014C-6CD186001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7850" y="3562350"/>
            <a:ext cx="457200" cy="0"/>
          </a:xfrm>
          <a:prstGeom prst="line">
            <a:avLst/>
          </a:prstGeom>
          <a:noFill/>
          <a:ln w="57150">
            <a:pattFill prst="sphere">
              <a:fgClr>
                <a:srgbClr val="996600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3" name="Line 15">
            <a:extLst>
              <a:ext uri="{FF2B5EF4-FFF2-40B4-BE49-F238E27FC236}">
                <a16:creationId xmlns:a16="http://schemas.microsoft.com/office/drawing/2014/main" id="{F08746A4-544E-066A-1933-1B13C0EAA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1088" y="3562350"/>
            <a:ext cx="457200" cy="0"/>
          </a:xfrm>
          <a:prstGeom prst="line">
            <a:avLst/>
          </a:prstGeom>
          <a:noFill/>
          <a:ln w="57150">
            <a:pattFill prst="sphere">
              <a:fgClr>
                <a:srgbClr val="996600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9344" name="Object 16">
            <a:extLst>
              <a:ext uri="{FF2B5EF4-FFF2-40B4-BE49-F238E27FC236}">
                <a16:creationId xmlns:a16="http://schemas.microsoft.com/office/drawing/2014/main" id="{814A1E59-623C-28A6-9417-823866ABA8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7638" y="3732213"/>
          <a:ext cx="62150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641600" imgH="241300" progId="Equation.3">
                  <p:embed/>
                </p:oleObj>
              </mc:Choice>
              <mc:Fallback>
                <p:oleObj name="公式" r:id="rId10" imgW="2641600" imgH="241300" progId="Equation.3">
                  <p:embed/>
                  <p:pic>
                    <p:nvPicPr>
                      <p:cNvPr id="99344" name="Object 16">
                        <a:extLst>
                          <a:ext uri="{FF2B5EF4-FFF2-40B4-BE49-F238E27FC236}">
                            <a16:creationId xmlns:a16="http://schemas.microsoft.com/office/drawing/2014/main" id="{814A1E59-623C-28A6-9417-823866ABA8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3732213"/>
                        <a:ext cx="6215062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5" name="Object 17">
            <a:extLst>
              <a:ext uri="{FF2B5EF4-FFF2-40B4-BE49-F238E27FC236}">
                <a16:creationId xmlns:a16="http://schemas.microsoft.com/office/drawing/2014/main" id="{85873DAD-C129-08B0-F23B-262A68AFC3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1" y="5121276"/>
          <a:ext cx="32559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383699" imgH="215806" progId="Equation.3">
                  <p:embed/>
                </p:oleObj>
              </mc:Choice>
              <mc:Fallback>
                <p:oleObj name="公式" r:id="rId12" imgW="1383699" imgH="215806" progId="Equation.3">
                  <p:embed/>
                  <p:pic>
                    <p:nvPicPr>
                      <p:cNvPr id="99345" name="Object 17">
                        <a:extLst>
                          <a:ext uri="{FF2B5EF4-FFF2-40B4-BE49-F238E27FC236}">
                            <a16:creationId xmlns:a16="http://schemas.microsoft.com/office/drawing/2014/main" id="{85873DAD-C129-08B0-F23B-262A68AFC3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1" y="5121276"/>
                        <a:ext cx="325596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6" name="Object 18">
            <a:extLst>
              <a:ext uri="{FF2B5EF4-FFF2-40B4-BE49-F238E27FC236}">
                <a16:creationId xmlns:a16="http://schemas.microsoft.com/office/drawing/2014/main" id="{B73FB4A4-D470-61F9-1A09-A0A22D5FB6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3989" y="5783263"/>
          <a:ext cx="23907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015559" imgH="215806" progId="Equation.3">
                  <p:embed/>
                </p:oleObj>
              </mc:Choice>
              <mc:Fallback>
                <p:oleObj name="公式" r:id="rId14" imgW="1015559" imgH="215806" progId="Equation.3">
                  <p:embed/>
                  <p:pic>
                    <p:nvPicPr>
                      <p:cNvPr id="99346" name="Object 18">
                        <a:extLst>
                          <a:ext uri="{FF2B5EF4-FFF2-40B4-BE49-F238E27FC236}">
                            <a16:creationId xmlns:a16="http://schemas.microsoft.com/office/drawing/2014/main" id="{B73FB4A4-D470-61F9-1A09-A0A22D5FB6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9" y="5783263"/>
                        <a:ext cx="23907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7" name="Line 19">
            <a:extLst>
              <a:ext uri="{FF2B5EF4-FFF2-40B4-BE49-F238E27FC236}">
                <a16:creationId xmlns:a16="http://schemas.microsoft.com/office/drawing/2014/main" id="{E5F94E22-3BC6-05C9-19FD-908194FE8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8788" y="3562350"/>
            <a:ext cx="990600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8" name="Line 20">
            <a:extLst>
              <a:ext uri="{FF2B5EF4-FFF2-40B4-BE49-F238E27FC236}">
                <a16:creationId xmlns:a16="http://schemas.microsoft.com/office/drawing/2014/main" id="{8B65D7A3-5F46-ADA3-6A70-CBB16A086F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1026" y="4298951"/>
            <a:ext cx="519113" cy="3175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9" name="Line 21">
            <a:extLst>
              <a:ext uri="{FF2B5EF4-FFF2-40B4-BE49-F238E27FC236}">
                <a16:creationId xmlns:a16="http://schemas.microsoft.com/office/drawing/2014/main" id="{640CA9DA-26BF-6213-6E24-A57D2EA0B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6038" y="4298951"/>
            <a:ext cx="519112" cy="3175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9350" name="Object 22">
            <a:extLst>
              <a:ext uri="{FF2B5EF4-FFF2-40B4-BE49-F238E27FC236}">
                <a16:creationId xmlns:a16="http://schemas.microsoft.com/office/drawing/2014/main" id="{A78D43DB-79D9-632A-94A4-D08875FA79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4301" y="4389438"/>
          <a:ext cx="55276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2349500" imgH="215900" progId="Equation.3">
                  <p:embed/>
                </p:oleObj>
              </mc:Choice>
              <mc:Fallback>
                <p:oleObj name="公式" r:id="rId16" imgW="2349500" imgH="215900" progId="Equation.3">
                  <p:embed/>
                  <p:pic>
                    <p:nvPicPr>
                      <p:cNvPr id="99350" name="Object 22">
                        <a:extLst>
                          <a:ext uri="{FF2B5EF4-FFF2-40B4-BE49-F238E27FC236}">
                            <a16:creationId xmlns:a16="http://schemas.microsoft.com/office/drawing/2014/main" id="{A78D43DB-79D9-632A-94A4-D08875FA79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1" y="4389438"/>
                        <a:ext cx="55276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51" name="Line 23">
            <a:extLst>
              <a:ext uri="{FF2B5EF4-FFF2-40B4-BE49-F238E27FC236}">
                <a16:creationId xmlns:a16="http://schemas.microsoft.com/office/drawing/2014/main" id="{B8565ED0-6CCE-7C27-D6FA-D0126BFEC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8901" y="4894264"/>
            <a:ext cx="334963" cy="1587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2" name="Line 24">
            <a:extLst>
              <a:ext uri="{FF2B5EF4-FFF2-40B4-BE49-F238E27FC236}">
                <a16:creationId xmlns:a16="http://schemas.microsoft.com/office/drawing/2014/main" id="{AEE53929-4F71-447E-1A59-F4D47E2A7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6726" y="4895850"/>
            <a:ext cx="519113" cy="1588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3" name="Line 25">
            <a:extLst>
              <a:ext uri="{FF2B5EF4-FFF2-40B4-BE49-F238E27FC236}">
                <a16:creationId xmlns:a16="http://schemas.microsoft.com/office/drawing/2014/main" id="{109E2E29-C166-C48E-A1A1-289CCAE69E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69139" y="4895850"/>
            <a:ext cx="1000125" cy="1588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4" name="Line 26">
            <a:extLst>
              <a:ext uri="{FF2B5EF4-FFF2-40B4-BE49-F238E27FC236}">
                <a16:creationId xmlns:a16="http://schemas.microsoft.com/office/drawing/2014/main" id="{0C8CA0C0-0D7C-42E1-82DC-F69349D7C4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7276" y="5632450"/>
            <a:ext cx="519113" cy="1588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5" name="Line 27">
            <a:extLst>
              <a:ext uri="{FF2B5EF4-FFF2-40B4-BE49-F238E27FC236}">
                <a16:creationId xmlns:a16="http://schemas.microsoft.com/office/drawing/2014/main" id="{21D2A001-78FF-D48C-A6EB-ACBE527C9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951" y="5630864"/>
            <a:ext cx="519113" cy="3175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6" name="Line 28">
            <a:extLst>
              <a:ext uri="{FF2B5EF4-FFF2-40B4-BE49-F238E27FC236}">
                <a16:creationId xmlns:a16="http://schemas.microsoft.com/office/drawing/2014/main" id="{79B16895-E0D7-6127-303A-4E72D22E64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8601" y="5632450"/>
            <a:ext cx="519113" cy="1588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8" name="AutoShape 2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9A00FCC-8D94-5E6A-05A9-96844FF65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13335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9599" name="AutoShape 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B1E0D38-33B4-075E-DA2C-E32C42824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150" y="13335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9600" name="AutoShape 3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4F0EE9BD-DBD6-2411-2A83-64ADE60A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700" y="13335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9601" name="AutoShape 3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18AE388-CEFA-A6EB-F72E-1F966BDD0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0" y="13335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27768B-7B05-A990-9E86-40B6B5CDC366}"/>
              </a:ext>
            </a:extLst>
          </p:cNvPr>
          <p:cNvSpPr txBox="1"/>
          <p:nvPr/>
        </p:nvSpPr>
        <p:spPr>
          <a:xfrm>
            <a:off x="6954672" y="5121276"/>
            <a:ext cx="4407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=AC+B’C+BD’+CD’+A(B+C’)+AB’DE</a:t>
            </a:r>
          </a:p>
          <a:p>
            <a:r>
              <a:rPr lang="en-US" altLang="zh-CN" sz="2400" dirty="0"/>
              <a:t>=A(C+B+C’+B’DE)+B’C+BD’</a:t>
            </a:r>
          </a:p>
          <a:p>
            <a:r>
              <a:rPr lang="en-US" altLang="zh-CN" sz="2400" dirty="0"/>
              <a:t>=A+B’C+BD’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8410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9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9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9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9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9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9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9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99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9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9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9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>
            <a:extLst>
              <a:ext uri="{FF2B5EF4-FFF2-40B4-BE49-F238E27FC236}">
                <a16:creationId xmlns:a16="http://schemas.microsoft.com/office/drawing/2014/main" id="{048ED771-B5E7-E1A6-FBEC-97078ABF3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1341438"/>
            <a:ext cx="358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画状态转换图</a:t>
            </a:r>
          </a:p>
        </p:txBody>
      </p:sp>
      <p:grpSp>
        <p:nvGrpSpPr>
          <p:cNvPr id="23565" name="Group 13">
            <a:extLst>
              <a:ext uri="{FF2B5EF4-FFF2-40B4-BE49-F238E27FC236}">
                <a16:creationId xmlns:a16="http://schemas.microsoft.com/office/drawing/2014/main" id="{C43F9848-519E-6E22-34DC-3BB77AC1D305}"/>
              </a:ext>
            </a:extLst>
          </p:cNvPr>
          <p:cNvGrpSpPr>
            <a:grpSpLocks/>
          </p:cNvGrpSpPr>
          <p:nvPr/>
        </p:nvGrpSpPr>
        <p:grpSpPr bwMode="auto">
          <a:xfrm>
            <a:off x="3935413" y="3860801"/>
            <a:ext cx="792162" cy="792163"/>
            <a:chOff x="2336" y="1434"/>
            <a:chExt cx="499" cy="499"/>
          </a:xfrm>
        </p:grpSpPr>
        <p:sp>
          <p:nvSpPr>
            <p:cNvPr id="21559" name="Oval 11">
              <a:extLst>
                <a:ext uri="{FF2B5EF4-FFF2-40B4-BE49-F238E27FC236}">
                  <a16:creationId xmlns:a16="http://schemas.microsoft.com/office/drawing/2014/main" id="{D87B01DE-5936-5F87-574F-5668B6801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60" name="Text Box 12">
              <a:extLst>
                <a:ext uri="{FF2B5EF4-FFF2-40B4-BE49-F238E27FC236}">
                  <a16:creationId xmlns:a16="http://schemas.microsoft.com/office/drawing/2014/main" id="{5EC7A701-0FE3-8931-49FE-64831866D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548"/>
              <a:ext cx="4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000</a:t>
              </a:r>
            </a:p>
          </p:txBody>
        </p:sp>
      </p:grpSp>
      <p:grpSp>
        <p:nvGrpSpPr>
          <p:cNvPr id="23569" name="Group 17">
            <a:extLst>
              <a:ext uri="{FF2B5EF4-FFF2-40B4-BE49-F238E27FC236}">
                <a16:creationId xmlns:a16="http://schemas.microsoft.com/office/drawing/2014/main" id="{8F189EE7-1D91-79BC-265F-86C6F2B91C08}"/>
              </a:ext>
            </a:extLst>
          </p:cNvPr>
          <p:cNvGrpSpPr>
            <a:grpSpLocks/>
          </p:cNvGrpSpPr>
          <p:nvPr/>
        </p:nvGrpSpPr>
        <p:grpSpPr bwMode="auto">
          <a:xfrm>
            <a:off x="5376863" y="3895726"/>
            <a:ext cx="792162" cy="792163"/>
            <a:chOff x="2336" y="1434"/>
            <a:chExt cx="499" cy="499"/>
          </a:xfrm>
        </p:grpSpPr>
        <p:sp>
          <p:nvSpPr>
            <p:cNvPr id="21557" name="Oval 18">
              <a:extLst>
                <a:ext uri="{FF2B5EF4-FFF2-40B4-BE49-F238E27FC236}">
                  <a16:creationId xmlns:a16="http://schemas.microsoft.com/office/drawing/2014/main" id="{269E3EED-9A7E-D59D-A21F-792C597D2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58" name="Text Box 19">
              <a:extLst>
                <a:ext uri="{FF2B5EF4-FFF2-40B4-BE49-F238E27FC236}">
                  <a16:creationId xmlns:a16="http://schemas.microsoft.com/office/drawing/2014/main" id="{CCEED72F-2FC3-BA1B-E9EA-59878461D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548"/>
              <a:ext cx="4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001</a:t>
              </a:r>
            </a:p>
          </p:txBody>
        </p:sp>
      </p:grpSp>
      <p:grpSp>
        <p:nvGrpSpPr>
          <p:cNvPr id="23572" name="Group 20">
            <a:extLst>
              <a:ext uri="{FF2B5EF4-FFF2-40B4-BE49-F238E27FC236}">
                <a16:creationId xmlns:a16="http://schemas.microsoft.com/office/drawing/2014/main" id="{B785AED9-D4B3-BCD3-64FF-19CDF4D4569E}"/>
              </a:ext>
            </a:extLst>
          </p:cNvPr>
          <p:cNvGrpSpPr>
            <a:grpSpLocks/>
          </p:cNvGrpSpPr>
          <p:nvPr/>
        </p:nvGrpSpPr>
        <p:grpSpPr bwMode="auto">
          <a:xfrm>
            <a:off x="6816726" y="3968751"/>
            <a:ext cx="792163" cy="792163"/>
            <a:chOff x="2336" y="1434"/>
            <a:chExt cx="499" cy="499"/>
          </a:xfrm>
        </p:grpSpPr>
        <p:sp>
          <p:nvSpPr>
            <p:cNvPr id="21555" name="Oval 21">
              <a:extLst>
                <a:ext uri="{FF2B5EF4-FFF2-40B4-BE49-F238E27FC236}">
                  <a16:creationId xmlns:a16="http://schemas.microsoft.com/office/drawing/2014/main" id="{FB21ED0F-A91B-8C39-D543-08D64A75B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56" name="Text Box 22">
              <a:extLst>
                <a:ext uri="{FF2B5EF4-FFF2-40B4-BE49-F238E27FC236}">
                  <a16:creationId xmlns:a16="http://schemas.microsoft.com/office/drawing/2014/main" id="{0AAFAD31-11B1-7121-BF7B-8BB0305EF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548"/>
              <a:ext cx="4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010</a:t>
              </a:r>
            </a:p>
          </p:txBody>
        </p:sp>
      </p:grpSp>
      <p:grpSp>
        <p:nvGrpSpPr>
          <p:cNvPr id="23575" name="Group 23">
            <a:extLst>
              <a:ext uri="{FF2B5EF4-FFF2-40B4-BE49-F238E27FC236}">
                <a16:creationId xmlns:a16="http://schemas.microsoft.com/office/drawing/2014/main" id="{90C67592-A8EB-08E2-6E19-013E54E90924}"/>
              </a:ext>
            </a:extLst>
          </p:cNvPr>
          <p:cNvGrpSpPr>
            <a:grpSpLocks/>
          </p:cNvGrpSpPr>
          <p:nvPr/>
        </p:nvGrpSpPr>
        <p:grpSpPr bwMode="auto">
          <a:xfrm>
            <a:off x="8256588" y="3968751"/>
            <a:ext cx="792162" cy="792163"/>
            <a:chOff x="2336" y="1434"/>
            <a:chExt cx="499" cy="499"/>
          </a:xfrm>
        </p:grpSpPr>
        <p:sp>
          <p:nvSpPr>
            <p:cNvPr id="21553" name="Oval 24">
              <a:extLst>
                <a:ext uri="{FF2B5EF4-FFF2-40B4-BE49-F238E27FC236}">
                  <a16:creationId xmlns:a16="http://schemas.microsoft.com/office/drawing/2014/main" id="{EA52522E-906D-2A5D-BC18-40E228A6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54" name="Text Box 25">
              <a:extLst>
                <a:ext uri="{FF2B5EF4-FFF2-40B4-BE49-F238E27FC236}">
                  <a16:creationId xmlns:a16="http://schemas.microsoft.com/office/drawing/2014/main" id="{013F1241-60AC-2F6E-1202-70F4DAE0C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548"/>
              <a:ext cx="4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011</a:t>
              </a:r>
            </a:p>
          </p:txBody>
        </p:sp>
      </p:grpSp>
      <p:grpSp>
        <p:nvGrpSpPr>
          <p:cNvPr id="23578" name="Group 26">
            <a:extLst>
              <a:ext uri="{FF2B5EF4-FFF2-40B4-BE49-F238E27FC236}">
                <a16:creationId xmlns:a16="http://schemas.microsoft.com/office/drawing/2014/main" id="{B0CA0BB1-CD4E-1B15-C835-61D4B4D3C84C}"/>
              </a:ext>
            </a:extLst>
          </p:cNvPr>
          <p:cNvGrpSpPr>
            <a:grpSpLocks/>
          </p:cNvGrpSpPr>
          <p:nvPr/>
        </p:nvGrpSpPr>
        <p:grpSpPr bwMode="auto">
          <a:xfrm>
            <a:off x="7535863" y="5264151"/>
            <a:ext cx="792162" cy="792163"/>
            <a:chOff x="2336" y="1434"/>
            <a:chExt cx="499" cy="499"/>
          </a:xfrm>
        </p:grpSpPr>
        <p:sp>
          <p:nvSpPr>
            <p:cNvPr id="21551" name="Oval 27">
              <a:extLst>
                <a:ext uri="{FF2B5EF4-FFF2-40B4-BE49-F238E27FC236}">
                  <a16:creationId xmlns:a16="http://schemas.microsoft.com/office/drawing/2014/main" id="{D6B05095-2AC2-0568-82E1-1BABE3913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52" name="Text Box 28">
              <a:extLst>
                <a:ext uri="{FF2B5EF4-FFF2-40B4-BE49-F238E27FC236}">
                  <a16:creationId xmlns:a16="http://schemas.microsoft.com/office/drawing/2014/main" id="{6085841E-2A89-32CE-6713-E64D1C5E0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548"/>
              <a:ext cx="4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</a:p>
          </p:txBody>
        </p:sp>
      </p:grpSp>
      <p:grpSp>
        <p:nvGrpSpPr>
          <p:cNvPr id="23581" name="Group 29">
            <a:extLst>
              <a:ext uri="{FF2B5EF4-FFF2-40B4-BE49-F238E27FC236}">
                <a16:creationId xmlns:a16="http://schemas.microsoft.com/office/drawing/2014/main" id="{F00E4F94-D5FF-4945-E080-520BA3C56E49}"/>
              </a:ext>
            </a:extLst>
          </p:cNvPr>
          <p:cNvGrpSpPr>
            <a:grpSpLocks/>
          </p:cNvGrpSpPr>
          <p:nvPr/>
        </p:nvGrpSpPr>
        <p:grpSpPr bwMode="auto">
          <a:xfrm>
            <a:off x="5951538" y="5264151"/>
            <a:ext cx="792162" cy="792163"/>
            <a:chOff x="2336" y="1434"/>
            <a:chExt cx="499" cy="499"/>
          </a:xfrm>
        </p:grpSpPr>
        <p:sp>
          <p:nvSpPr>
            <p:cNvPr id="21549" name="Oval 30">
              <a:extLst>
                <a:ext uri="{FF2B5EF4-FFF2-40B4-BE49-F238E27FC236}">
                  <a16:creationId xmlns:a16="http://schemas.microsoft.com/office/drawing/2014/main" id="{13B648A6-1AC4-F6DF-64DF-E5712349A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50" name="Text Box 31">
              <a:extLst>
                <a:ext uri="{FF2B5EF4-FFF2-40B4-BE49-F238E27FC236}">
                  <a16:creationId xmlns:a16="http://schemas.microsoft.com/office/drawing/2014/main" id="{8CBB8DD9-3533-E4B0-E1F4-D31DC87F6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548"/>
              <a:ext cx="4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</a:p>
          </p:txBody>
        </p:sp>
      </p:grpSp>
      <p:grpSp>
        <p:nvGrpSpPr>
          <p:cNvPr id="23584" name="Group 32">
            <a:extLst>
              <a:ext uri="{FF2B5EF4-FFF2-40B4-BE49-F238E27FC236}">
                <a16:creationId xmlns:a16="http://schemas.microsoft.com/office/drawing/2014/main" id="{3C01671A-23C5-4519-FDA6-98073696DB50}"/>
              </a:ext>
            </a:extLst>
          </p:cNvPr>
          <p:cNvGrpSpPr>
            <a:grpSpLocks/>
          </p:cNvGrpSpPr>
          <p:nvPr/>
        </p:nvGrpSpPr>
        <p:grpSpPr bwMode="auto">
          <a:xfrm>
            <a:off x="4367213" y="5264151"/>
            <a:ext cx="792162" cy="792163"/>
            <a:chOff x="2336" y="1434"/>
            <a:chExt cx="499" cy="499"/>
          </a:xfrm>
        </p:grpSpPr>
        <p:sp>
          <p:nvSpPr>
            <p:cNvPr id="21547" name="Oval 33">
              <a:extLst>
                <a:ext uri="{FF2B5EF4-FFF2-40B4-BE49-F238E27FC236}">
                  <a16:creationId xmlns:a16="http://schemas.microsoft.com/office/drawing/2014/main" id="{F5DC5180-F842-8E69-CC02-2824D642E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48" name="Text Box 34">
              <a:extLst>
                <a:ext uri="{FF2B5EF4-FFF2-40B4-BE49-F238E27FC236}">
                  <a16:creationId xmlns:a16="http://schemas.microsoft.com/office/drawing/2014/main" id="{2F32D525-5862-9810-FB0E-D2870CD92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548"/>
              <a:ext cx="4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110</a:t>
              </a:r>
            </a:p>
          </p:txBody>
        </p:sp>
      </p:grpSp>
      <p:grpSp>
        <p:nvGrpSpPr>
          <p:cNvPr id="23587" name="Group 35">
            <a:extLst>
              <a:ext uri="{FF2B5EF4-FFF2-40B4-BE49-F238E27FC236}">
                <a16:creationId xmlns:a16="http://schemas.microsoft.com/office/drawing/2014/main" id="{033122BD-548A-D3BA-DAEA-48DF8148C8F5}"/>
              </a:ext>
            </a:extLst>
          </p:cNvPr>
          <p:cNvGrpSpPr>
            <a:grpSpLocks/>
          </p:cNvGrpSpPr>
          <p:nvPr/>
        </p:nvGrpSpPr>
        <p:grpSpPr bwMode="auto">
          <a:xfrm>
            <a:off x="2784476" y="5121276"/>
            <a:ext cx="792163" cy="792163"/>
            <a:chOff x="2336" y="1434"/>
            <a:chExt cx="499" cy="499"/>
          </a:xfrm>
        </p:grpSpPr>
        <p:sp>
          <p:nvSpPr>
            <p:cNvPr id="21545" name="Oval 36">
              <a:extLst>
                <a:ext uri="{FF2B5EF4-FFF2-40B4-BE49-F238E27FC236}">
                  <a16:creationId xmlns:a16="http://schemas.microsoft.com/office/drawing/2014/main" id="{54D6AB87-A9FC-B6E4-D045-7633D2CF3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434"/>
              <a:ext cx="499" cy="4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46" name="Text Box 37">
              <a:extLst>
                <a:ext uri="{FF2B5EF4-FFF2-40B4-BE49-F238E27FC236}">
                  <a16:creationId xmlns:a16="http://schemas.microsoft.com/office/drawing/2014/main" id="{ECFEDF6B-D2ED-5213-3E3D-C7C9910A1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548"/>
              <a:ext cx="4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111</a:t>
              </a:r>
            </a:p>
          </p:txBody>
        </p:sp>
      </p:grpSp>
      <p:grpSp>
        <p:nvGrpSpPr>
          <p:cNvPr id="23592" name="Group 40">
            <a:extLst>
              <a:ext uri="{FF2B5EF4-FFF2-40B4-BE49-F238E27FC236}">
                <a16:creationId xmlns:a16="http://schemas.microsoft.com/office/drawing/2014/main" id="{61EAB484-AD11-E51D-B639-F7A88E555C73}"/>
              </a:ext>
            </a:extLst>
          </p:cNvPr>
          <p:cNvGrpSpPr>
            <a:grpSpLocks/>
          </p:cNvGrpSpPr>
          <p:nvPr/>
        </p:nvGrpSpPr>
        <p:grpSpPr bwMode="auto">
          <a:xfrm>
            <a:off x="4727575" y="3824288"/>
            <a:ext cx="647700" cy="457200"/>
            <a:chOff x="1519" y="2296"/>
            <a:chExt cx="408" cy="288"/>
          </a:xfrm>
        </p:grpSpPr>
        <p:sp>
          <p:nvSpPr>
            <p:cNvPr id="21543" name="Line 38">
              <a:extLst>
                <a:ext uri="{FF2B5EF4-FFF2-40B4-BE49-F238E27FC236}">
                  <a16:creationId xmlns:a16="http://schemas.microsoft.com/office/drawing/2014/main" id="{1744D460-6DEA-44D0-E59E-995121ABA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568"/>
              <a:ext cx="40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4" name="Text Box 39">
              <a:extLst>
                <a:ext uri="{FF2B5EF4-FFF2-40B4-BE49-F238E27FC236}">
                  <a16:creationId xmlns:a16="http://schemas.microsoft.com/office/drawing/2014/main" id="{A051113F-0E84-B7B4-3E57-4781E4307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296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/0</a:t>
              </a:r>
            </a:p>
          </p:txBody>
        </p:sp>
      </p:grpSp>
      <p:grpSp>
        <p:nvGrpSpPr>
          <p:cNvPr id="23593" name="Group 41">
            <a:extLst>
              <a:ext uri="{FF2B5EF4-FFF2-40B4-BE49-F238E27FC236}">
                <a16:creationId xmlns:a16="http://schemas.microsoft.com/office/drawing/2014/main" id="{E07E6B39-95B7-6E9C-48A0-A99527969322}"/>
              </a:ext>
            </a:extLst>
          </p:cNvPr>
          <p:cNvGrpSpPr>
            <a:grpSpLocks/>
          </p:cNvGrpSpPr>
          <p:nvPr/>
        </p:nvGrpSpPr>
        <p:grpSpPr bwMode="auto">
          <a:xfrm>
            <a:off x="6167438" y="3860800"/>
            <a:ext cx="647700" cy="457200"/>
            <a:chOff x="1519" y="2296"/>
            <a:chExt cx="408" cy="288"/>
          </a:xfrm>
        </p:grpSpPr>
        <p:sp>
          <p:nvSpPr>
            <p:cNvPr id="21541" name="Line 42">
              <a:extLst>
                <a:ext uri="{FF2B5EF4-FFF2-40B4-BE49-F238E27FC236}">
                  <a16:creationId xmlns:a16="http://schemas.microsoft.com/office/drawing/2014/main" id="{E203D7B4-21C5-14E4-AF1B-C3C7E15B11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568"/>
              <a:ext cx="40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2" name="Text Box 43">
              <a:extLst>
                <a:ext uri="{FF2B5EF4-FFF2-40B4-BE49-F238E27FC236}">
                  <a16:creationId xmlns:a16="http://schemas.microsoft.com/office/drawing/2014/main" id="{440AB8CC-ABF5-6B2C-5A37-CD78EC006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296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/0</a:t>
              </a:r>
            </a:p>
          </p:txBody>
        </p:sp>
      </p:grpSp>
      <p:grpSp>
        <p:nvGrpSpPr>
          <p:cNvPr id="23596" name="Group 44">
            <a:extLst>
              <a:ext uri="{FF2B5EF4-FFF2-40B4-BE49-F238E27FC236}">
                <a16:creationId xmlns:a16="http://schemas.microsoft.com/office/drawing/2014/main" id="{FBC79615-F0FE-503D-6F1B-0032F6F5F26F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3932238"/>
            <a:ext cx="647700" cy="457200"/>
            <a:chOff x="1519" y="2296"/>
            <a:chExt cx="408" cy="288"/>
          </a:xfrm>
        </p:grpSpPr>
        <p:sp>
          <p:nvSpPr>
            <p:cNvPr id="21539" name="Line 45">
              <a:extLst>
                <a:ext uri="{FF2B5EF4-FFF2-40B4-BE49-F238E27FC236}">
                  <a16:creationId xmlns:a16="http://schemas.microsoft.com/office/drawing/2014/main" id="{9DE17FB7-8017-C027-7769-7C2FC482F9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568"/>
              <a:ext cx="40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0" name="Text Box 46">
              <a:extLst>
                <a:ext uri="{FF2B5EF4-FFF2-40B4-BE49-F238E27FC236}">
                  <a16:creationId xmlns:a16="http://schemas.microsoft.com/office/drawing/2014/main" id="{3D0C6005-0452-3351-9EBD-A903110AC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296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/0</a:t>
              </a:r>
            </a:p>
          </p:txBody>
        </p:sp>
      </p:grpSp>
      <p:grpSp>
        <p:nvGrpSpPr>
          <p:cNvPr id="23602" name="Group 50">
            <a:extLst>
              <a:ext uri="{FF2B5EF4-FFF2-40B4-BE49-F238E27FC236}">
                <a16:creationId xmlns:a16="http://schemas.microsoft.com/office/drawing/2014/main" id="{E75EDE3A-B368-C062-10D3-16EF8793F4E7}"/>
              </a:ext>
            </a:extLst>
          </p:cNvPr>
          <p:cNvGrpSpPr>
            <a:grpSpLocks/>
          </p:cNvGrpSpPr>
          <p:nvPr/>
        </p:nvGrpSpPr>
        <p:grpSpPr bwMode="auto">
          <a:xfrm>
            <a:off x="8112126" y="4760913"/>
            <a:ext cx="646113" cy="576262"/>
            <a:chOff x="3651" y="2886"/>
            <a:chExt cx="407" cy="363"/>
          </a:xfrm>
        </p:grpSpPr>
        <p:sp>
          <p:nvSpPr>
            <p:cNvPr id="21537" name="Line 48">
              <a:extLst>
                <a:ext uri="{FF2B5EF4-FFF2-40B4-BE49-F238E27FC236}">
                  <a16:creationId xmlns:a16="http://schemas.microsoft.com/office/drawing/2014/main" id="{75737FB5-B0EA-4900-E37E-EF4B157AE5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86"/>
              <a:ext cx="227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8" name="Text Box 49">
              <a:extLst>
                <a:ext uri="{FF2B5EF4-FFF2-40B4-BE49-F238E27FC236}">
                  <a16:creationId xmlns:a16="http://schemas.microsoft.com/office/drawing/2014/main" id="{E6DFF382-F8BF-A742-81FE-7D64D8C64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931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/0</a:t>
              </a:r>
            </a:p>
          </p:txBody>
        </p:sp>
      </p:grpSp>
      <p:grpSp>
        <p:nvGrpSpPr>
          <p:cNvPr id="23605" name="Group 53">
            <a:extLst>
              <a:ext uri="{FF2B5EF4-FFF2-40B4-BE49-F238E27FC236}">
                <a16:creationId xmlns:a16="http://schemas.microsoft.com/office/drawing/2014/main" id="{F44CD329-F413-4A9E-BEA0-36DA35670136}"/>
              </a:ext>
            </a:extLst>
          </p:cNvPr>
          <p:cNvGrpSpPr>
            <a:grpSpLocks/>
          </p:cNvGrpSpPr>
          <p:nvPr/>
        </p:nvGrpSpPr>
        <p:grpSpPr bwMode="auto">
          <a:xfrm>
            <a:off x="6742113" y="5695950"/>
            <a:ext cx="793750" cy="457200"/>
            <a:chOff x="2788" y="3475"/>
            <a:chExt cx="500" cy="288"/>
          </a:xfrm>
        </p:grpSpPr>
        <p:sp>
          <p:nvSpPr>
            <p:cNvPr id="21535" name="Line 51">
              <a:extLst>
                <a:ext uri="{FF2B5EF4-FFF2-40B4-BE49-F238E27FC236}">
                  <a16:creationId xmlns:a16="http://schemas.microsoft.com/office/drawing/2014/main" id="{8D139EC9-2C33-E918-29D2-3A05B367CA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8" y="3475"/>
              <a:ext cx="5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Text Box 52">
              <a:extLst>
                <a:ext uri="{FF2B5EF4-FFF2-40B4-BE49-F238E27FC236}">
                  <a16:creationId xmlns:a16="http://schemas.microsoft.com/office/drawing/2014/main" id="{52E69004-EAD0-CAF1-1B54-E112CEF1C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475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/0</a:t>
              </a:r>
            </a:p>
          </p:txBody>
        </p:sp>
      </p:grpSp>
      <p:grpSp>
        <p:nvGrpSpPr>
          <p:cNvPr id="23607" name="Group 55">
            <a:extLst>
              <a:ext uri="{FF2B5EF4-FFF2-40B4-BE49-F238E27FC236}">
                <a16:creationId xmlns:a16="http://schemas.microsoft.com/office/drawing/2014/main" id="{22F75A9D-547F-7C4B-AE57-8C5968B14DD1}"/>
              </a:ext>
            </a:extLst>
          </p:cNvPr>
          <p:cNvGrpSpPr>
            <a:grpSpLocks/>
          </p:cNvGrpSpPr>
          <p:nvPr/>
        </p:nvGrpSpPr>
        <p:grpSpPr bwMode="auto">
          <a:xfrm>
            <a:off x="5159375" y="5624513"/>
            <a:ext cx="793750" cy="457200"/>
            <a:chOff x="2788" y="3475"/>
            <a:chExt cx="500" cy="288"/>
          </a:xfrm>
        </p:grpSpPr>
        <p:sp>
          <p:nvSpPr>
            <p:cNvPr id="21533" name="Line 56">
              <a:extLst>
                <a:ext uri="{FF2B5EF4-FFF2-40B4-BE49-F238E27FC236}">
                  <a16:creationId xmlns:a16="http://schemas.microsoft.com/office/drawing/2014/main" id="{2F5D62CE-1F00-018B-A800-572391915F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8" y="3475"/>
              <a:ext cx="5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Text Box 57">
              <a:extLst>
                <a:ext uri="{FF2B5EF4-FFF2-40B4-BE49-F238E27FC236}">
                  <a16:creationId xmlns:a16="http://schemas.microsoft.com/office/drawing/2014/main" id="{CF56621A-F9F3-8514-74C6-20C537594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475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/0</a:t>
              </a:r>
            </a:p>
          </p:txBody>
        </p:sp>
      </p:grpSp>
      <p:grpSp>
        <p:nvGrpSpPr>
          <p:cNvPr id="23612" name="Group 60">
            <a:extLst>
              <a:ext uri="{FF2B5EF4-FFF2-40B4-BE49-F238E27FC236}">
                <a16:creationId xmlns:a16="http://schemas.microsoft.com/office/drawing/2014/main" id="{61F986F6-F9D4-37B4-BA2B-5EB6590A3B41}"/>
              </a:ext>
            </a:extLst>
          </p:cNvPr>
          <p:cNvGrpSpPr>
            <a:grpSpLocks/>
          </p:cNvGrpSpPr>
          <p:nvPr/>
        </p:nvGrpSpPr>
        <p:grpSpPr bwMode="auto">
          <a:xfrm>
            <a:off x="4079876" y="4616450"/>
            <a:ext cx="576263" cy="673100"/>
            <a:chOff x="1111" y="2795"/>
            <a:chExt cx="363" cy="424"/>
          </a:xfrm>
        </p:grpSpPr>
        <p:sp>
          <p:nvSpPr>
            <p:cNvPr id="21531" name="Line 58">
              <a:extLst>
                <a:ext uri="{FF2B5EF4-FFF2-40B4-BE49-F238E27FC236}">
                  <a16:creationId xmlns:a16="http://schemas.microsoft.com/office/drawing/2014/main" id="{71D5D788-C41A-5136-C8AB-99B8089F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92" y="2795"/>
              <a:ext cx="18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2" name="Text Box 59">
              <a:extLst>
                <a:ext uri="{FF2B5EF4-FFF2-40B4-BE49-F238E27FC236}">
                  <a16:creationId xmlns:a16="http://schemas.microsoft.com/office/drawing/2014/main" id="{7FDA89CD-2DF8-7714-AE57-FD3DCD556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931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/1</a:t>
              </a:r>
            </a:p>
          </p:txBody>
        </p:sp>
      </p:grpSp>
      <p:grpSp>
        <p:nvGrpSpPr>
          <p:cNvPr id="23615" name="Group 63">
            <a:extLst>
              <a:ext uri="{FF2B5EF4-FFF2-40B4-BE49-F238E27FC236}">
                <a16:creationId xmlns:a16="http://schemas.microsoft.com/office/drawing/2014/main" id="{A21FBA9C-428E-F786-C598-19876217EB82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4400551"/>
            <a:ext cx="649288" cy="720725"/>
            <a:chOff x="657" y="2659"/>
            <a:chExt cx="409" cy="454"/>
          </a:xfrm>
        </p:grpSpPr>
        <p:sp>
          <p:nvSpPr>
            <p:cNvPr id="21529" name="Line 61">
              <a:extLst>
                <a:ext uri="{FF2B5EF4-FFF2-40B4-BE49-F238E27FC236}">
                  <a16:creationId xmlns:a16="http://schemas.microsoft.com/office/drawing/2014/main" id="{3FF49717-D3C4-BE9E-E7F2-FD0A11934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7" y="2750"/>
              <a:ext cx="409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Text Box 62">
              <a:extLst>
                <a:ext uri="{FF2B5EF4-FFF2-40B4-BE49-F238E27FC236}">
                  <a16:creationId xmlns:a16="http://schemas.microsoft.com/office/drawing/2014/main" id="{9582449C-1E0C-5D89-B224-D774B8B49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2659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/1</a:t>
              </a:r>
            </a:p>
          </p:txBody>
        </p:sp>
      </p:grpSp>
      <p:grpSp>
        <p:nvGrpSpPr>
          <p:cNvPr id="23621" name="Group 69">
            <a:extLst>
              <a:ext uri="{FF2B5EF4-FFF2-40B4-BE49-F238E27FC236}">
                <a16:creationId xmlns:a16="http://schemas.microsoft.com/office/drawing/2014/main" id="{784015BC-5CAD-6DF9-D69C-82EFFD98F0B3}"/>
              </a:ext>
            </a:extLst>
          </p:cNvPr>
          <p:cNvGrpSpPr>
            <a:grpSpLocks/>
          </p:cNvGrpSpPr>
          <p:nvPr/>
        </p:nvGrpSpPr>
        <p:grpSpPr bwMode="auto">
          <a:xfrm>
            <a:off x="2495550" y="2205039"/>
            <a:ext cx="1150938" cy="1538287"/>
            <a:chOff x="612" y="935"/>
            <a:chExt cx="725" cy="969"/>
          </a:xfrm>
        </p:grpSpPr>
        <p:grpSp>
          <p:nvGrpSpPr>
            <p:cNvPr id="21525" name="Group 68">
              <a:extLst>
                <a:ext uri="{FF2B5EF4-FFF2-40B4-BE49-F238E27FC236}">
                  <a16:creationId xmlns:a16="http://schemas.microsoft.com/office/drawing/2014/main" id="{809FC397-8B24-2429-B922-E3F8020C1C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" y="935"/>
              <a:ext cx="725" cy="680"/>
              <a:chOff x="1701" y="1253"/>
              <a:chExt cx="725" cy="680"/>
            </a:xfrm>
          </p:grpSpPr>
          <p:sp>
            <p:nvSpPr>
              <p:cNvPr id="21527" name="Oval 64">
                <a:extLst>
                  <a:ext uri="{FF2B5EF4-FFF2-40B4-BE49-F238E27FC236}">
                    <a16:creationId xmlns:a16="http://schemas.microsoft.com/office/drawing/2014/main" id="{3AEB22EC-C860-5F53-6698-34C3DB609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253"/>
                <a:ext cx="680" cy="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zh-CN" altLang="en-US" sz="28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28" name="Text Box 65">
                <a:extLst>
                  <a:ext uri="{FF2B5EF4-FFF2-40B4-BE49-F238E27FC236}">
                    <a16:creationId xmlns:a16="http://schemas.microsoft.com/office/drawing/2014/main" id="{296AFAA4-84F0-94A9-F19C-E2AEAC7774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1" y="1434"/>
                <a:ext cx="72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sp>
          <p:nvSpPr>
            <p:cNvPr id="21526" name="Text Box 67">
              <a:extLst>
                <a:ext uri="{FF2B5EF4-FFF2-40B4-BE49-F238E27FC236}">
                  <a16:creationId xmlns:a16="http://schemas.microsoft.com/office/drawing/2014/main" id="{FE8FFD35-E8B2-17F7-194A-B43071744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1616"/>
              <a:ext cx="4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/Y</a:t>
              </a:r>
            </a:p>
          </p:txBody>
        </p:sp>
      </p:grpSp>
      <p:pic>
        <p:nvPicPr>
          <p:cNvPr id="21524" name="Picture 70">
            <a:extLst>
              <a:ext uri="{FF2B5EF4-FFF2-40B4-BE49-F238E27FC236}">
                <a16:creationId xmlns:a16="http://schemas.microsoft.com/office/drawing/2014/main" id="{60724CD3-343F-919D-6B72-7D4F0B2F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188914"/>
            <a:ext cx="427672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>
            <a:extLst>
              <a:ext uri="{FF2B5EF4-FFF2-40B4-BE49-F238E27FC236}">
                <a16:creationId xmlns:a16="http://schemas.microsoft.com/office/drawing/2014/main" id="{9DB36B8C-0314-679A-CA82-DD024565F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427038"/>
            <a:ext cx="2058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作时序图 </a:t>
            </a:r>
          </a:p>
        </p:txBody>
      </p:sp>
      <p:graphicFrame>
        <p:nvGraphicFramePr>
          <p:cNvPr id="22531" name="Object 5">
            <a:extLst>
              <a:ext uri="{FF2B5EF4-FFF2-40B4-BE49-F238E27FC236}">
                <a16:creationId xmlns:a16="http://schemas.microsoft.com/office/drawing/2014/main" id="{94797C1A-A613-4AC0-6489-5C501302D5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7213" y="333376"/>
          <a:ext cx="5688012" cy="508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照片" r:id="rId2" imgW="21761905" imgH="19447619" progId="MSPhotoEd.3">
                  <p:embed/>
                </p:oleObj>
              </mc:Choice>
              <mc:Fallback>
                <p:oleObj name="Photo Editor 照片" r:id="rId2" imgW="21761905" imgH="19447619" progId="MSPhotoEd.3">
                  <p:embed/>
                  <p:pic>
                    <p:nvPicPr>
                      <p:cNvPr id="22531" name="Object 5">
                        <a:extLst>
                          <a:ext uri="{FF2B5EF4-FFF2-40B4-BE49-F238E27FC236}">
                            <a16:creationId xmlns:a16="http://schemas.microsoft.com/office/drawing/2014/main" id="{94797C1A-A613-4AC0-6489-5C501302D5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213" y="333376"/>
                        <a:ext cx="5688012" cy="508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6">
            <a:extLst>
              <a:ext uri="{FF2B5EF4-FFF2-40B4-BE49-F238E27FC236}">
                <a16:creationId xmlns:a16="http://schemas.microsoft.com/office/drawing/2014/main" id="{4CC515F4-F32C-02C3-21AA-67C57D525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941888"/>
            <a:ext cx="2895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⑤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说明电路功能</a:t>
            </a: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630659D1-B3CD-3B3C-F5EC-1374C18FD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5734051"/>
            <a:ext cx="7632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这是一个同步七进制加法计数器，能自启动。</a:t>
            </a:r>
          </a:p>
        </p:txBody>
      </p:sp>
      <p:grpSp>
        <p:nvGrpSpPr>
          <p:cNvPr id="24591" name="Group 15">
            <a:extLst>
              <a:ext uri="{FF2B5EF4-FFF2-40B4-BE49-F238E27FC236}">
                <a16:creationId xmlns:a16="http://schemas.microsoft.com/office/drawing/2014/main" id="{8F70CE03-2D49-45F8-E756-EBF825C87D51}"/>
              </a:ext>
            </a:extLst>
          </p:cNvPr>
          <p:cNvGrpSpPr>
            <a:grpSpLocks/>
          </p:cNvGrpSpPr>
          <p:nvPr/>
        </p:nvGrpSpPr>
        <p:grpSpPr bwMode="auto">
          <a:xfrm>
            <a:off x="5159376" y="1773239"/>
            <a:ext cx="358775" cy="2390775"/>
            <a:chOff x="2290" y="1117"/>
            <a:chExt cx="226" cy="1506"/>
          </a:xfrm>
        </p:grpSpPr>
        <p:sp>
          <p:nvSpPr>
            <p:cNvPr id="22563" name="Text Box 8">
              <a:extLst>
                <a:ext uri="{FF2B5EF4-FFF2-40B4-BE49-F238E27FC236}">
                  <a16:creationId xmlns:a16="http://schemas.microsoft.com/office/drawing/2014/main" id="{35EFE98D-6C88-BFF1-A213-2E9F8B781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117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64" name="Text Box 9">
              <a:extLst>
                <a:ext uri="{FF2B5EF4-FFF2-40B4-BE49-F238E27FC236}">
                  <a16:creationId xmlns:a16="http://schemas.microsoft.com/office/drawing/2014/main" id="{31A86095-D948-FD2D-DFA3-BB8B782E9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70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65" name="Text Box 10">
              <a:extLst>
                <a:ext uri="{FF2B5EF4-FFF2-40B4-BE49-F238E27FC236}">
                  <a16:creationId xmlns:a16="http://schemas.microsoft.com/office/drawing/2014/main" id="{27AF616C-0AF9-BBF0-196B-AF85C7200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229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24590" name="Group 14">
            <a:extLst>
              <a:ext uri="{FF2B5EF4-FFF2-40B4-BE49-F238E27FC236}">
                <a16:creationId xmlns:a16="http://schemas.microsoft.com/office/drawing/2014/main" id="{5990F4DE-C3F8-2AE7-B4CD-5B6C29497065}"/>
              </a:ext>
            </a:extLst>
          </p:cNvPr>
          <p:cNvGrpSpPr>
            <a:grpSpLocks/>
          </p:cNvGrpSpPr>
          <p:nvPr/>
        </p:nvGrpSpPr>
        <p:grpSpPr bwMode="auto">
          <a:xfrm>
            <a:off x="5664201" y="1341439"/>
            <a:ext cx="358775" cy="2822575"/>
            <a:chOff x="2608" y="845"/>
            <a:chExt cx="226" cy="1778"/>
          </a:xfrm>
        </p:grpSpPr>
        <p:sp>
          <p:nvSpPr>
            <p:cNvPr id="22560" name="Text Box 11">
              <a:extLst>
                <a:ext uri="{FF2B5EF4-FFF2-40B4-BE49-F238E27FC236}">
                  <a16:creationId xmlns:a16="http://schemas.microsoft.com/office/drawing/2014/main" id="{F8D3C0A5-5B9E-41C6-6CC1-5C60035A5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170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61" name="Text Box 12">
              <a:extLst>
                <a:ext uri="{FF2B5EF4-FFF2-40B4-BE49-F238E27FC236}">
                  <a16:creationId xmlns:a16="http://schemas.microsoft.com/office/drawing/2014/main" id="{C1193946-883B-1A5F-DF5F-26FEB30F0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29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62" name="Text Box 13">
              <a:extLst>
                <a:ext uri="{FF2B5EF4-FFF2-40B4-BE49-F238E27FC236}">
                  <a16:creationId xmlns:a16="http://schemas.microsoft.com/office/drawing/2014/main" id="{C0FCD75D-D85F-D561-79FC-2737FB34D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845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4595" name="Group 19">
            <a:extLst>
              <a:ext uri="{FF2B5EF4-FFF2-40B4-BE49-F238E27FC236}">
                <a16:creationId xmlns:a16="http://schemas.microsoft.com/office/drawing/2014/main" id="{46B76D1C-CD08-73E2-D623-9DED1331882A}"/>
              </a:ext>
            </a:extLst>
          </p:cNvPr>
          <p:cNvGrpSpPr>
            <a:grpSpLocks/>
          </p:cNvGrpSpPr>
          <p:nvPr/>
        </p:nvGrpSpPr>
        <p:grpSpPr bwMode="auto">
          <a:xfrm>
            <a:off x="6311901" y="1773239"/>
            <a:ext cx="358775" cy="2390775"/>
            <a:chOff x="3016" y="1117"/>
            <a:chExt cx="226" cy="1506"/>
          </a:xfrm>
        </p:grpSpPr>
        <p:sp>
          <p:nvSpPr>
            <p:cNvPr id="22557" name="Text Box 16">
              <a:extLst>
                <a:ext uri="{FF2B5EF4-FFF2-40B4-BE49-F238E27FC236}">
                  <a16:creationId xmlns:a16="http://schemas.microsoft.com/office/drawing/2014/main" id="{2B7A0572-6402-FAFE-4BA1-FA9DE9DE5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1117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58" name="Text Box 17">
              <a:extLst>
                <a:ext uri="{FF2B5EF4-FFF2-40B4-BE49-F238E27FC236}">
                  <a16:creationId xmlns:a16="http://schemas.microsoft.com/office/drawing/2014/main" id="{80CAF1A2-6ECB-8005-36AC-C6DE8C6F35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229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59" name="Text Box 18">
              <a:extLst>
                <a:ext uri="{FF2B5EF4-FFF2-40B4-BE49-F238E27FC236}">
                  <a16:creationId xmlns:a16="http://schemas.microsoft.com/office/drawing/2014/main" id="{E4DE4195-C8F8-B758-C80F-B3D569D3B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1389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4599" name="Group 23">
            <a:extLst>
              <a:ext uri="{FF2B5EF4-FFF2-40B4-BE49-F238E27FC236}">
                <a16:creationId xmlns:a16="http://schemas.microsoft.com/office/drawing/2014/main" id="{D0036817-3C72-8C0B-B178-82A760F5E44A}"/>
              </a:ext>
            </a:extLst>
          </p:cNvPr>
          <p:cNvGrpSpPr>
            <a:grpSpLocks/>
          </p:cNvGrpSpPr>
          <p:nvPr/>
        </p:nvGrpSpPr>
        <p:grpSpPr bwMode="auto">
          <a:xfrm>
            <a:off x="6959601" y="1268413"/>
            <a:ext cx="358775" cy="2895600"/>
            <a:chOff x="3424" y="799"/>
            <a:chExt cx="226" cy="1824"/>
          </a:xfrm>
        </p:grpSpPr>
        <p:sp>
          <p:nvSpPr>
            <p:cNvPr id="22554" name="Text Box 20">
              <a:extLst>
                <a:ext uri="{FF2B5EF4-FFF2-40B4-BE49-F238E27FC236}">
                  <a16:creationId xmlns:a16="http://schemas.microsoft.com/office/drawing/2014/main" id="{2D52909D-223E-BFDD-89E4-9321E55F9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229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55" name="Text Box 21">
              <a:extLst>
                <a:ext uri="{FF2B5EF4-FFF2-40B4-BE49-F238E27FC236}">
                  <a16:creationId xmlns:a16="http://schemas.microsoft.com/office/drawing/2014/main" id="{42D8B6A1-3E5A-69A7-9337-5735891A5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1389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556" name="Text Box 22">
              <a:extLst>
                <a:ext uri="{FF2B5EF4-FFF2-40B4-BE49-F238E27FC236}">
                  <a16:creationId xmlns:a16="http://schemas.microsoft.com/office/drawing/2014/main" id="{614A937B-5AFD-BD5A-C796-7592F7281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799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4603" name="Group 27">
            <a:extLst>
              <a:ext uri="{FF2B5EF4-FFF2-40B4-BE49-F238E27FC236}">
                <a16:creationId xmlns:a16="http://schemas.microsoft.com/office/drawing/2014/main" id="{8441F508-E705-9176-52A9-6936555D4A98}"/>
              </a:ext>
            </a:extLst>
          </p:cNvPr>
          <p:cNvGrpSpPr>
            <a:grpSpLocks/>
          </p:cNvGrpSpPr>
          <p:nvPr/>
        </p:nvGrpSpPr>
        <p:grpSpPr bwMode="auto">
          <a:xfrm>
            <a:off x="7608889" y="1773239"/>
            <a:ext cx="358775" cy="1958975"/>
            <a:chOff x="3833" y="1117"/>
            <a:chExt cx="226" cy="1234"/>
          </a:xfrm>
        </p:grpSpPr>
        <p:sp>
          <p:nvSpPr>
            <p:cNvPr id="22551" name="Text Box 24">
              <a:extLst>
                <a:ext uri="{FF2B5EF4-FFF2-40B4-BE49-F238E27FC236}">
                  <a16:creationId xmlns:a16="http://schemas.microsoft.com/office/drawing/2014/main" id="{080918C7-E546-2F7E-BE23-F083490D5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17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52" name="Text Box 25">
              <a:extLst>
                <a:ext uri="{FF2B5EF4-FFF2-40B4-BE49-F238E27FC236}">
                  <a16:creationId xmlns:a16="http://schemas.microsoft.com/office/drawing/2014/main" id="{38A77DBD-60F0-CD93-5B8C-E5B3B9741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70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53" name="Text Box 26">
              <a:extLst>
                <a:ext uri="{FF2B5EF4-FFF2-40B4-BE49-F238E27FC236}">
                  <a16:creationId xmlns:a16="http://schemas.microsoft.com/office/drawing/2014/main" id="{79AF340A-FCCD-8AD9-4015-DE9A42417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024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4607" name="Group 31">
            <a:extLst>
              <a:ext uri="{FF2B5EF4-FFF2-40B4-BE49-F238E27FC236}">
                <a16:creationId xmlns:a16="http://schemas.microsoft.com/office/drawing/2014/main" id="{9DCCD609-604C-D066-4B9A-D5DC7D8F9627}"/>
              </a:ext>
            </a:extLst>
          </p:cNvPr>
          <p:cNvGrpSpPr>
            <a:grpSpLocks/>
          </p:cNvGrpSpPr>
          <p:nvPr/>
        </p:nvGrpSpPr>
        <p:grpSpPr bwMode="auto">
          <a:xfrm>
            <a:off x="8183564" y="1268413"/>
            <a:ext cx="358775" cy="2463800"/>
            <a:chOff x="4195" y="799"/>
            <a:chExt cx="226" cy="1552"/>
          </a:xfrm>
        </p:grpSpPr>
        <p:sp>
          <p:nvSpPr>
            <p:cNvPr id="22548" name="Text Box 28">
              <a:extLst>
                <a:ext uri="{FF2B5EF4-FFF2-40B4-BE49-F238E27FC236}">
                  <a16:creationId xmlns:a16="http://schemas.microsoft.com/office/drawing/2014/main" id="{CB153A82-210E-AAE1-07F2-781F90B87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170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49" name="Text Box 29">
              <a:extLst>
                <a:ext uri="{FF2B5EF4-FFF2-40B4-BE49-F238E27FC236}">
                  <a16:creationId xmlns:a16="http://schemas.microsoft.com/office/drawing/2014/main" id="{08B474E7-E696-DB60-4B18-2A7FB3A04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024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550" name="Text Box 30">
              <a:extLst>
                <a:ext uri="{FF2B5EF4-FFF2-40B4-BE49-F238E27FC236}">
                  <a16:creationId xmlns:a16="http://schemas.microsoft.com/office/drawing/2014/main" id="{5ABD73BB-22A9-B221-66BE-B35CFC7D9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799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57F5C640-7248-CB7C-7505-5C21599915C0}"/>
              </a:ext>
            </a:extLst>
          </p:cNvPr>
          <p:cNvGrpSpPr>
            <a:grpSpLocks/>
          </p:cNvGrpSpPr>
          <p:nvPr/>
        </p:nvGrpSpPr>
        <p:grpSpPr bwMode="auto">
          <a:xfrm>
            <a:off x="8832851" y="1773239"/>
            <a:ext cx="358775" cy="1887537"/>
            <a:chOff x="4604" y="1117"/>
            <a:chExt cx="226" cy="1189"/>
          </a:xfrm>
        </p:grpSpPr>
        <p:sp>
          <p:nvSpPr>
            <p:cNvPr id="22545" name="Text Box 32">
              <a:extLst>
                <a:ext uri="{FF2B5EF4-FFF2-40B4-BE49-F238E27FC236}">
                  <a16:creationId xmlns:a16="http://schemas.microsoft.com/office/drawing/2014/main" id="{B4EB6CEC-490A-5887-812F-B0C992610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1117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46" name="Text Box 33">
              <a:extLst>
                <a:ext uri="{FF2B5EF4-FFF2-40B4-BE49-F238E27FC236}">
                  <a16:creationId xmlns:a16="http://schemas.microsoft.com/office/drawing/2014/main" id="{0B647A47-54AF-C9AE-1D0E-AD67DFC79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1389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547" name="Text Box 34">
              <a:extLst>
                <a:ext uri="{FF2B5EF4-FFF2-40B4-BE49-F238E27FC236}">
                  <a16:creationId xmlns:a16="http://schemas.microsoft.com/office/drawing/2014/main" id="{9947958E-A2E9-27FA-05C7-B0F5CB5B6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1979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4612" name="Group 36">
            <a:extLst>
              <a:ext uri="{FF2B5EF4-FFF2-40B4-BE49-F238E27FC236}">
                <a16:creationId xmlns:a16="http://schemas.microsoft.com/office/drawing/2014/main" id="{205E9CEF-BB03-57B5-A8E8-802A8140119F}"/>
              </a:ext>
            </a:extLst>
          </p:cNvPr>
          <p:cNvGrpSpPr>
            <a:grpSpLocks/>
          </p:cNvGrpSpPr>
          <p:nvPr/>
        </p:nvGrpSpPr>
        <p:grpSpPr bwMode="auto">
          <a:xfrm>
            <a:off x="9264651" y="1773239"/>
            <a:ext cx="358775" cy="2390775"/>
            <a:chOff x="2290" y="1117"/>
            <a:chExt cx="226" cy="1506"/>
          </a:xfrm>
        </p:grpSpPr>
        <p:sp>
          <p:nvSpPr>
            <p:cNvPr id="22542" name="Text Box 37">
              <a:extLst>
                <a:ext uri="{FF2B5EF4-FFF2-40B4-BE49-F238E27FC236}">
                  <a16:creationId xmlns:a16="http://schemas.microsoft.com/office/drawing/2014/main" id="{CA6E1863-32EA-4768-C467-094399CD2E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117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43" name="Text Box 38">
              <a:extLst>
                <a:ext uri="{FF2B5EF4-FFF2-40B4-BE49-F238E27FC236}">
                  <a16:creationId xmlns:a16="http://schemas.microsoft.com/office/drawing/2014/main" id="{3ECFF6E6-ABE8-2F08-EED4-5D4809908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70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44" name="Text Box 39">
              <a:extLst>
                <a:ext uri="{FF2B5EF4-FFF2-40B4-BE49-F238E27FC236}">
                  <a16:creationId xmlns:a16="http://schemas.microsoft.com/office/drawing/2014/main" id="{33E84F7C-AE3E-F2FC-B4B7-4D2471F25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2296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utoUpdateAnimBg="0"/>
      <p:bldP spid="245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CC031D-7888-DF8C-DFDC-03E35219E4A1}"/>
              </a:ext>
            </a:extLst>
          </p:cNvPr>
          <p:cNvSpPr txBox="1"/>
          <p:nvPr/>
        </p:nvSpPr>
        <p:spPr>
          <a:xfrm>
            <a:off x="6982691" y="2379231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练习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8</a:t>
            </a:r>
            <a:endParaRPr lang="zh-CN" altLang="en-US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327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6">
            <a:extLst>
              <a:ext uri="{FF2B5EF4-FFF2-40B4-BE49-F238E27FC236}">
                <a16:creationId xmlns:a16="http://schemas.microsoft.com/office/drawing/2014/main" id="{C1429F39-C46C-28CB-F5BF-434DEDBF2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476251"/>
            <a:ext cx="4032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6.2.3</a:t>
            </a:r>
          </a:p>
        </p:txBody>
      </p:sp>
      <p:pic>
        <p:nvPicPr>
          <p:cNvPr id="24579" name="Picture 17">
            <a:extLst>
              <a:ext uri="{FF2B5EF4-FFF2-40B4-BE49-F238E27FC236}">
                <a16:creationId xmlns:a16="http://schemas.microsoft.com/office/drawing/2014/main" id="{85650B4E-A7BD-EE53-4367-CA06459F8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25538"/>
            <a:ext cx="85693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6">
            <a:extLst>
              <a:ext uri="{FF2B5EF4-FFF2-40B4-BE49-F238E27FC236}">
                <a16:creationId xmlns:a16="http://schemas.microsoft.com/office/drawing/2014/main" id="{015B17DB-98EF-4E76-641E-614C75710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476251"/>
            <a:ext cx="4032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6.2.3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A908855F-46CD-B4F9-593F-F2AE836FB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4437063"/>
            <a:ext cx="86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D886E909-74C0-D552-D4F6-CDB41C52A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4" y="4365626"/>
            <a:ext cx="648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写方程式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28FDE007-EC5C-11A1-DAF6-17D899C2A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448" y="4941889"/>
            <a:ext cx="615553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驱动方程</a:t>
            </a:r>
          </a:p>
        </p:txBody>
      </p:sp>
      <p:graphicFrame>
        <p:nvGraphicFramePr>
          <p:cNvPr id="25611" name="Object 11">
            <a:extLst>
              <a:ext uri="{FF2B5EF4-FFF2-40B4-BE49-F238E27FC236}">
                <a16:creationId xmlns:a16="http://schemas.microsoft.com/office/drawing/2014/main" id="{F6C38F73-815D-019D-FAF2-0D836EEA52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9" y="5019675"/>
          <a:ext cx="3222625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18671" imgH="482391" progId="Equation.3">
                  <p:embed/>
                </p:oleObj>
              </mc:Choice>
              <mc:Fallback>
                <p:oleObj name="公式" r:id="rId2" imgW="1218671" imgH="482391" progId="Equation.3">
                  <p:embed/>
                  <p:pic>
                    <p:nvPicPr>
                      <p:cNvPr id="25611" name="Object 11">
                        <a:extLst>
                          <a:ext uri="{FF2B5EF4-FFF2-40B4-BE49-F238E27FC236}">
                            <a16:creationId xmlns:a16="http://schemas.microsoft.com/office/drawing/2014/main" id="{F6C38F73-815D-019D-FAF2-0D836EEA52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9" y="5019675"/>
                        <a:ext cx="3222625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Picture 17">
            <a:extLst>
              <a:ext uri="{FF2B5EF4-FFF2-40B4-BE49-F238E27FC236}">
                <a16:creationId xmlns:a16="http://schemas.microsoft.com/office/drawing/2014/main" id="{724E6AF9-58E2-7389-C8C6-5636F05E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25538"/>
            <a:ext cx="85693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/>
      <p:bldP spid="25609" grpId="0"/>
      <p:bldP spid="256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>
            <a:extLst>
              <a:ext uri="{FF2B5EF4-FFF2-40B4-BE49-F238E27FC236}">
                <a16:creationId xmlns:a16="http://schemas.microsoft.com/office/drawing/2014/main" id="{A9E23D23-240B-2C36-6357-C8662C7B6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1125538"/>
            <a:ext cx="7848600" cy="5191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代入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触发器的特性方程，得到电路的状态方程</a:t>
            </a:r>
          </a:p>
        </p:txBody>
      </p:sp>
      <p:graphicFrame>
        <p:nvGraphicFramePr>
          <p:cNvPr id="26629" name="Object 5">
            <a:extLst>
              <a:ext uri="{FF2B5EF4-FFF2-40B4-BE49-F238E27FC236}">
                <a16:creationId xmlns:a16="http://schemas.microsoft.com/office/drawing/2014/main" id="{162C8470-F912-73A0-E035-C915EF8036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9864" y="1916114"/>
          <a:ext cx="4344987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548728" imgH="482391" progId="Equation.3">
                  <p:embed/>
                </p:oleObj>
              </mc:Choice>
              <mc:Fallback>
                <p:oleObj name="公式" r:id="rId2" imgW="1548728" imgH="482391" progId="Equation.3">
                  <p:embed/>
                  <p:pic>
                    <p:nvPicPr>
                      <p:cNvPr id="26629" name="Object 5">
                        <a:extLst>
                          <a:ext uri="{FF2B5EF4-FFF2-40B4-BE49-F238E27FC236}">
                            <a16:creationId xmlns:a16="http://schemas.microsoft.com/office/drawing/2014/main" id="{162C8470-F912-73A0-E035-C915EF8036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64" y="1916114"/>
                        <a:ext cx="4344987" cy="135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6">
            <a:extLst>
              <a:ext uri="{FF2B5EF4-FFF2-40B4-BE49-F238E27FC236}">
                <a16:creationId xmlns:a16="http://schemas.microsoft.com/office/drawing/2014/main" id="{F4720F02-FC0B-BE5D-C034-DD59B20E4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4365626"/>
            <a:ext cx="3167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输出方程</a:t>
            </a:r>
          </a:p>
        </p:txBody>
      </p:sp>
      <p:graphicFrame>
        <p:nvGraphicFramePr>
          <p:cNvPr id="26631" name="Object 7">
            <a:extLst>
              <a:ext uri="{FF2B5EF4-FFF2-40B4-BE49-F238E27FC236}">
                <a16:creationId xmlns:a16="http://schemas.microsoft.com/office/drawing/2014/main" id="{13FE8D46-7D15-4081-49FE-443F09B476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8076" y="5300664"/>
          <a:ext cx="68627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768600" imgH="215900" progId="Equation.3">
                  <p:embed/>
                </p:oleObj>
              </mc:Choice>
              <mc:Fallback>
                <p:oleObj name="公式" r:id="rId4" imgW="2768600" imgH="215900" progId="Equation.3">
                  <p:embed/>
                  <p:pic>
                    <p:nvPicPr>
                      <p:cNvPr id="26631" name="Object 7">
                        <a:extLst>
                          <a:ext uri="{FF2B5EF4-FFF2-40B4-BE49-F238E27FC236}">
                            <a16:creationId xmlns:a16="http://schemas.microsoft.com/office/drawing/2014/main" id="{13FE8D46-7D15-4081-49FE-443F09B476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6" y="5300664"/>
                        <a:ext cx="686276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8">
            <a:extLst>
              <a:ext uri="{FF2B5EF4-FFF2-40B4-BE49-F238E27FC236}">
                <a16:creationId xmlns:a16="http://schemas.microsoft.com/office/drawing/2014/main" id="{938284FD-0ECF-11C1-E6CA-672CF6986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404813"/>
            <a:ext cx="6480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求状态方程</a:t>
            </a:r>
          </a:p>
        </p:txBody>
      </p:sp>
      <p:pic>
        <p:nvPicPr>
          <p:cNvPr id="26634" name="Picture 10">
            <a:extLst>
              <a:ext uri="{FF2B5EF4-FFF2-40B4-BE49-F238E27FC236}">
                <a16:creationId xmlns:a16="http://schemas.microsoft.com/office/drawing/2014/main" id="{D6B7A604-491E-0F5D-4B7C-DDE00FCC6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052513"/>
            <a:ext cx="85693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nimBg="1"/>
      <p:bldP spid="266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7">
            <a:extLst>
              <a:ext uri="{FF2B5EF4-FFF2-40B4-BE49-F238E27FC236}">
                <a16:creationId xmlns:a16="http://schemas.microsoft.com/office/drawing/2014/main" id="{9709911E-16BD-37B7-1171-3ED0F97A4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48328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651" name="Group 22">
            <a:extLst>
              <a:ext uri="{FF2B5EF4-FFF2-40B4-BE49-F238E27FC236}">
                <a16:creationId xmlns:a16="http://schemas.microsoft.com/office/drawing/2014/main" id="{17EE0C78-ACED-BA51-281B-3502F3B58528}"/>
              </a:ext>
            </a:extLst>
          </p:cNvPr>
          <p:cNvGrpSpPr>
            <a:grpSpLocks/>
          </p:cNvGrpSpPr>
          <p:nvPr/>
        </p:nvGrpSpPr>
        <p:grpSpPr bwMode="auto">
          <a:xfrm>
            <a:off x="4008438" y="260350"/>
            <a:ext cx="6324600" cy="4916488"/>
            <a:chOff x="1474" y="572"/>
            <a:chExt cx="3984" cy="3097"/>
          </a:xfrm>
        </p:grpSpPr>
        <p:sp>
          <p:nvSpPr>
            <p:cNvPr id="27712" name="Rectangle 5">
              <a:extLst>
                <a:ext uri="{FF2B5EF4-FFF2-40B4-BE49-F238E27FC236}">
                  <a16:creationId xmlns:a16="http://schemas.microsoft.com/office/drawing/2014/main" id="{25B5D8F0-43CE-4521-4D97-E4118D58B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572"/>
              <a:ext cx="3984" cy="30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13" name="Line 6">
              <a:extLst>
                <a:ext uri="{FF2B5EF4-FFF2-40B4-BE49-F238E27FC236}">
                  <a16:creationId xmlns:a16="http://schemas.microsoft.com/office/drawing/2014/main" id="{52A3778C-6049-42B9-5BB3-413C089E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935"/>
              <a:ext cx="39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714" name="Line 7">
              <a:extLst>
                <a:ext uri="{FF2B5EF4-FFF2-40B4-BE49-F238E27FC236}">
                  <a16:creationId xmlns:a16="http://schemas.microsoft.com/office/drawing/2014/main" id="{C4E3F9D4-1E08-BDF1-B4EF-9BBBC7C80E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1344"/>
              <a:ext cx="39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715" name="Line 8">
              <a:extLst>
                <a:ext uri="{FF2B5EF4-FFF2-40B4-BE49-F238E27FC236}">
                  <a16:creationId xmlns:a16="http://schemas.microsoft.com/office/drawing/2014/main" id="{9C063C90-72C4-4BA5-15B2-033C9B2F0C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572"/>
              <a:ext cx="0" cy="30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716" name="Line 9">
              <a:extLst>
                <a:ext uri="{FF2B5EF4-FFF2-40B4-BE49-F238E27FC236}">
                  <a16:creationId xmlns:a16="http://schemas.microsoft.com/office/drawing/2014/main" id="{E98DC270-1490-68DA-3E99-DD66DC418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572"/>
              <a:ext cx="0" cy="30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717" name="Line 10">
              <a:extLst>
                <a:ext uri="{FF2B5EF4-FFF2-40B4-BE49-F238E27FC236}">
                  <a16:creationId xmlns:a16="http://schemas.microsoft.com/office/drawing/2014/main" id="{0CB7676A-ED2B-176D-4C9D-3DE80CCD4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618"/>
              <a:ext cx="0" cy="30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718" name="Rectangle 12">
              <a:extLst>
                <a:ext uri="{FF2B5EF4-FFF2-40B4-BE49-F238E27FC236}">
                  <a16:creationId xmlns:a16="http://schemas.microsoft.com/office/drawing/2014/main" id="{16531A30-EB5F-DEE6-236C-181758440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572"/>
              <a:ext cx="6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输入 </a:t>
              </a:r>
            </a:p>
          </p:txBody>
        </p:sp>
        <p:sp>
          <p:nvSpPr>
            <p:cNvPr id="27719" name="Text Box 13">
              <a:extLst>
                <a:ext uri="{FF2B5EF4-FFF2-40B4-BE49-F238E27FC236}">
                  <a16:creationId xmlns:a16="http://schemas.microsoft.com/office/drawing/2014/main" id="{35DF0EDC-0347-E753-6D5A-91274E988B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572"/>
              <a:ext cx="10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现    态</a:t>
              </a:r>
            </a:p>
          </p:txBody>
        </p:sp>
        <p:sp>
          <p:nvSpPr>
            <p:cNvPr id="27720" name="Text Box 14">
              <a:extLst>
                <a:ext uri="{FF2B5EF4-FFF2-40B4-BE49-F238E27FC236}">
                  <a16:creationId xmlns:a16="http://schemas.microsoft.com/office/drawing/2014/main" id="{90E68F6F-CF8B-F977-9D95-6FBF00F29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572"/>
              <a:ext cx="99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次   态</a:t>
              </a:r>
            </a:p>
          </p:txBody>
        </p:sp>
        <p:sp>
          <p:nvSpPr>
            <p:cNvPr id="27721" name="Text Box 15">
              <a:extLst>
                <a:ext uri="{FF2B5EF4-FFF2-40B4-BE49-F238E27FC236}">
                  <a16:creationId xmlns:a16="http://schemas.microsoft.com/office/drawing/2014/main" id="{C0263069-B63E-FCC2-C79E-694D8A94B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572"/>
              <a:ext cx="6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</a:p>
          </p:txBody>
        </p:sp>
        <p:graphicFrame>
          <p:nvGraphicFramePr>
            <p:cNvPr id="27722" name="Object 16">
              <a:extLst>
                <a:ext uri="{FF2B5EF4-FFF2-40B4-BE49-F238E27FC236}">
                  <a16:creationId xmlns:a16="http://schemas.microsoft.com/office/drawing/2014/main" id="{6572B8DA-ED57-3703-EDF3-4EF9A145DD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23" y="945"/>
            <a:ext cx="835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82391" imgH="228501" progId="Equation.3">
                    <p:embed/>
                  </p:oleObj>
                </mc:Choice>
                <mc:Fallback>
                  <p:oleObj name="公式" r:id="rId2" imgW="482391" imgH="228501" progId="Equation.3">
                    <p:embed/>
                    <p:pic>
                      <p:nvPicPr>
                        <p:cNvPr id="27722" name="Object 16">
                          <a:extLst>
                            <a:ext uri="{FF2B5EF4-FFF2-40B4-BE49-F238E27FC236}">
                              <a16:creationId xmlns:a16="http://schemas.microsoft.com/office/drawing/2014/main" id="{6572B8DA-ED57-3703-EDF3-4EF9A145DD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3" y="945"/>
                          <a:ext cx="835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23" name="Object 18">
              <a:extLst>
                <a:ext uri="{FF2B5EF4-FFF2-40B4-BE49-F238E27FC236}">
                  <a16:creationId xmlns:a16="http://schemas.microsoft.com/office/drawing/2014/main" id="{E303D407-508D-A1F7-CB22-4B32DE3A95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7" y="946"/>
            <a:ext cx="976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558800" imgH="228600" progId="Equation.3">
                    <p:embed/>
                  </p:oleObj>
                </mc:Choice>
                <mc:Fallback>
                  <p:oleObj name="公式" r:id="rId4" imgW="558800" imgH="228600" progId="Equation.3">
                    <p:embed/>
                    <p:pic>
                      <p:nvPicPr>
                        <p:cNvPr id="27723" name="Object 18">
                          <a:extLst>
                            <a:ext uri="{FF2B5EF4-FFF2-40B4-BE49-F238E27FC236}">
                              <a16:creationId xmlns:a16="http://schemas.microsoft.com/office/drawing/2014/main" id="{E303D407-508D-A1F7-CB22-4B32DE3A95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7" y="946"/>
                          <a:ext cx="976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24" name="Text Box 20">
              <a:extLst>
                <a:ext uri="{FF2B5EF4-FFF2-40B4-BE49-F238E27FC236}">
                  <a16:creationId xmlns:a16="http://schemas.microsoft.com/office/drawing/2014/main" id="{9F0D4A4F-C81F-0C7A-CD79-537F39F0E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026"/>
              <a:ext cx="4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7725" name="Text Box 21">
              <a:extLst>
                <a:ext uri="{FF2B5EF4-FFF2-40B4-BE49-F238E27FC236}">
                  <a16:creationId xmlns:a16="http://schemas.microsoft.com/office/drawing/2014/main" id="{96CE9944-FAE3-F265-16EC-5C7B2465A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981"/>
              <a:ext cx="4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</p:grpSp>
      <p:grpSp>
        <p:nvGrpSpPr>
          <p:cNvPr id="34888" name="Group 72">
            <a:extLst>
              <a:ext uri="{FF2B5EF4-FFF2-40B4-BE49-F238E27FC236}">
                <a16:creationId xmlns:a16="http://schemas.microsoft.com/office/drawing/2014/main" id="{5173B22C-0C32-47A5-7B6B-EF1E5DB02FE3}"/>
              </a:ext>
            </a:extLst>
          </p:cNvPr>
          <p:cNvGrpSpPr>
            <a:grpSpLocks/>
          </p:cNvGrpSpPr>
          <p:nvPr/>
        </p:nvGrpSpPr>
        <p:grpSpPr bwMode="auto">
          <a:xfrm>
            <a:off x="4295775" y="1557338"/>
            <a:ext cx="2116138" cy="3543300"/>
            <a:chOff x="1655" y="1389"/>
            <a:chExt cx="1333" cy="2232"/>
          </a:xfrm>
        </p:grpSpPr>
        <p:sp>
          <p:nvSpPr>
            <p:cNvPr id="27695" name="Text Box 24">
              <a:extLst>
                <a:ext uri="{FF2B5EF4-FFF2-40B4-BE49-F238E27FC236}">
                  <a16:creationId xmlns:a16="http://schemas.microsoft.com/office/drawing/2014/main" id="{BC4DF7BD-4292-8521-7603-95EA51F2F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1389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0        0</a:t>
              </a:r>
            </a:p>
          </p:txBody>
        </p:sp>
        <p:sp>
          <p:nvSpPr>
            <p:cNvPr id="27696" name="Text Box 27">
              <a:extLst>
                <a:ext uri="{FF2B5EF4-FFF2-40B4-BE49-F238E27FC236}">
                  <a16:creationId xmlns:a16="http://schemas.microsoft.com/office/drawing/2014/main" id="{0E327540-281D-DBD2-3BC5-E069209E9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389"/>
              <a:ext cx="2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pSp>
          <p:nvGrpSpPr>
            <p:cNvPr id="27697" name="Group 71">
              <a:extLst>
                <a:ext uri="{FF2B5EF4-FFF2-40B4-BE49-F238E27FC236}">
                  <a16:creationId xmlns:a16="http://schemas.microsoft.com/office/drawing/2014/main" id="{A0517F9C-02EE-F29E-CE71-5A7A9A0466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5" y="1616"/>
              <a:ext cx="1333" cy="2005"/>
              <a:chOff x="1655" y="1616"/>
              <a:chExt cx="1333" cy="2005"/>
            </a:xfrm>
          </p:grpSpPr>
          <p:sp>
            <p:nvSpPr>
              <p:cNvPr id="27698" name="Text Box 40">
                <a:extLst>
                  <a:ext uri="{FF2B5EF4-FFF2-40B4-BE49-F238E27FC236}">
                    <a16:creationId xmlns:a16="http://schemas.microsoft.com/office/drawing/2014/main" id="{984D2D1C-2DD5-8A24-480C-CFAFD808B3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3022"/>
                <a:ext cx="7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1        0</a:t>
                </a:r>
              </a:p>
            </p:txBody>
          </p:sp>
          <p:sp>
            <p:nvSpPr>
              <p:cNvPr id="27699" name="Text Box 36">
                <a:extLst>
                  <a:ext uri="{FF2B5EF4-FFF2-40B4-BE49-F238E27FC236}">
                    <a16:creationId xmlns:a16="http://schemas.microsoft.com/office/drawing/2014/main" id="{E0699662-3688-6C9C-8A06-6C6DEB993B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302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27700" name="Text Box 25">
                <a:extLst>
                  <a:ext uri="{FF2B5EF4-FFF2-40B4-BE49-F238E27FC236}">
                    <a16:creationId xmlns:a16="http://schemas.microsoft.com/office/drawing/2014/main" id="{DF992AF5-5244-E30E-4E4F-7050A4D89C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1616"/>
                <a:ext cx="7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0        1</a:t>
                </a:r>
              </a:p>
            </p:txBody>
          </p:sp>
          <p:sp>
            <p:nvSpPr>
              <p:cNvPr id="27701" name="Text Box 34">
                <a:extLst>
                  <a:ext uri="{FF2B5EF4-FFF2-40B4-BE49-F238E27FC236}">
                    <a16:creationId xmlns:a16="http://schemas.microsoft.com/office/drawing/2014/main" id="{92A2DCEB-6025-1DD6-CFC1-B4D5B2ECC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43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27702" name="Text Box 38">
                <a:extLst>
                  <a:ext uri="{FF2B5EF4-FFF2-40B4-BE49-F238E27FC236}">
                    <a16:creationId xmlns:a16="http://schemas.microsoft.com/office/drawing/2014/main" id="{406677DC-26D2-8B50-CE3B-C982C1F030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2432"/>
                <a:ext cx="7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0        0</a:t>
                </a:r>
              </a:p>
            </p:txBody>
          </p:sp>
          <p:sp>
            <p:nvSpPr>
              <p:cNvPr id="27703" name="Text Box 28">
                <a:extLst>
                  <a:ext uri="{FF2B5EF4-FFF2-40B4-BE49-F238E27FC236}">
                    <a16:creationId xmlns:a16="http://schemas.microsoft.com/office/drawing/2014/main" id="{2F4E57B4-FFE5-3ACF-9F76-9A98310CAC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7704" name="Text Box 29">
                <a:extLst>
                  <a:ext uri="{FF2B5EF4-FFF2-40B4-BE49-F238E27FC236}">
                    <a16:creationId xmlns:a16="http://schemas.microsoft.com/office/drawing/2014/main" id="{B2A099C9-D9F9-E307-2A86-A46818A487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888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7705" name="Text Box 30">
                <a:extLst>
                  <a:ext uri="{FF2B5EF4-FFF2-40B4-BE49-F238E27FC236}">
                    <a16:creationId xmlns:a16="http://schemas.microsoft.com/office/drawing/2014/main" id="{97F0D772-C9A7-8563-D4EE-0EE7B022E9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15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7706" name="Text Box 31">
                <a:extLst>
                  <a:ext uri="{FF2B5EF4-FFF2-40B4-BE49-F238E27FC236}">
                    <a16:creationId xmlns:a16="http://schemas.microsoft.com/office/drawing/2014/main" id="{DC71936E-7D6A-F211-4A56-A890DED262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1888"/>
                <a:ext cx="7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1        0</a:t>
                </a:r>
              </a:p>
            </p:txBody>
          </p:sp>
          <p:sp>
            <p:nvSpPr>
              <p:cNvPr id="27707" name="Text Box 32">
                <a:extLst>
                  <a:ext uri="{FF2B5EF4-FFF2-40B4-BE49-F238E27FC236}">
                    <a16:creationId xmlns:a16="http://schemas.microsoft.com/office/drawing/2014/main" id="{C289F189-0C30-6252-3589-4153D7EDC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2160"/>
                <a:ext cx="7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1        1</a:t>
                </a:r>
              </a:p>
            </p:txBody>
          </p:sp>
          <p:sp>
            <p:nvSpPr>
              <p:cNvPr id="27708" name="Text Box 35">
                <a:extLst>
                  <a:ext uri="{FF2B5EF4-FFF2-40B4-BE49-F238E27FC236}">
                    <a16:creationId xmlns:a16="http://schemas.microsoft.com/office/drawing/2014/main" id="{6CBC4FDC-698C-1B53-6211-34703E2881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750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27709" name="Text Box 37">
                <a:extLst>
                  <a:ext uri="{FF2B5EF4-FFF2-40B4-BE49-F238E27FC236}">
                    <a16:creationId xmlns:a16="http://schemas.microsoft.com/office/drawing/2014/main" id="{85B2DC1C-993D-0A61-B266-F2AD03122A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329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27710" name="Text Box 39">
                <a:extLst>
                  <a:ext uri="{FF2B5EF4-FFF2-40B4-BE49-F238E27FC236}">
                    <a16:creationId xmlns:a16="http://schemas.microsoft.com/office/drawing/2014/main" id="{0D527D6B-EC7F-3B10-39F4-B5450068D6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2750"/>
                <a:ext cx="7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0        1</a:t>
                </a:r>
              </a:p>
            </p:txBody>
          </p:sp>
          <p:sp>
            <p:nvSpPr>
              <p:cNvPr id="27711" name="Text Box 41">
                <a:extLst>
                  <a:ext uri="{FF2B5EF4-FFF2-40B4-BE49-F238E27FC236}">
                    <a16:creationId xmlns:a16="http://schemas.microsoft.com/office/drawing/2014/main" id="{6A8F36E1-B5B3-526E-154C-1984E49E21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3294"/>
                <a:ext cx="7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1        1</a:t>
                </a:r>
              </a:p>
            </p:txBody>
          </p:sp>
        </p:grpSp>
      </p:grpSp>
      <p:grpSp>
        <p:nvGrpSpPr>
          <p:cNvPr id="34896" name="Group 80">
            <a:extLst>
              <a:ext uri="{FF2B5EF4-FFF2-40B4-BE49-F238E27FC236}">
                <a16:creationId xmlns:a16="http://schemas.microsoft.com/office/drawing/2014/main" id="{2CEB0DE3-4740-6106-F4C2-3FB25FB02233}"/>
              </a:ext>
            </a:extLst>
          </p:cNvPr>
          <p:cNvGrpSpPr>
            <a:grpSpLocks/>
          </p:cNvGrpSpPr>
          <p:nvPr/>
        </p:nvGrpSpPr>
        <p:grpSpPr bwMode="auto">
          <a:xfrm>
            <a:off x="7319964" y="4149726"/>
            <a:ext cx="2382837" cy="519113"/>
            <a:chOff x="3560" y="3067"/>
            <a:chExt cx="1501" cy="327"/>
          </a:xfrm>
        </p:grpSpPr>
        <p:sp>
          <p:nvSpPr>
            <p:cNvPr id="27693" name="Text Box 49">
              <a:extLst>
                <a:ext uri="{FF2B5EF4-FFF2-40B4-BE49-F238E27FC236}">
                  <a16:creationId xmlns:a16="http://schemas.microsoft.com/office/drawing/2014/main" id="{1DB808DC-4DFB-468A-C823-E2BFEA980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067"/>
              <a:ext cx="9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1           0</a:t>
              </a:r>
            </a:p>
          </p:txBody>
        </p:sp>
        <p:sp>
          <p:nvSpPr>
            <p:cNvPr id="27694" name="Text Box 51">
              <a:extLst>
                <a:ext uri="{FF2B5EF4-FFF2-40B4-BE49-F238E27FC236}">
                  <a16:creationId xmlns:a16="http://schemas.microsoft.com/office/drawing/2014/main" id="{4E6FDB82-A6CB-FDFA-40F7-89F1BA1561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3067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34894" name="Group 78">
            <a:extLst>
              <a:ext uri="{FF2B5EF4-FFF2-40B4-BE49-F238E27FC236}">
                <a16:creationId xmlns:a16="http://schemas.microsoft.com/office/drawing/2014/main" id="{9F1749AA-4D8C-69B7-D215-F264ADA16B4B}"/>
              </a:ext>
            </a:extLst>
          </p:cNvPr>
          <p:cNvGrpSpPr>
            <a:grpSpLocks/>
          </p:cNvGrpSpPr>
          <p:nvPr/>
        </p:nvGrpSpPr>
        <p:grpSpPr bwMode="auto">
          <a:xfrm>
            <a:off x="7319964" y="3213101"/>
            <a:ext cx="2382837" cy="519113"/>
            <a:chOff x="3560" y="2477"/>
            <a:chExt cx="1501" cy="327"/>
          </a:xfrm>
        </p:grpSpPr>
        <p:sp>
          <p:nvSpPr>
            <p:cNvPr id="27691" name="Text Box 55">
              <a:extLst>
                <a:ext uri="{FF2B5EF4-FFF2-40B4-BE49-F238E27FC236}">
                  <a16:creationId xmlns:a16="http://schemas.microsoft.com/office/drawing/2014/main" id="{633CE6DA-4CE6-8903-77FE-60DBFFB88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477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7692" name="Text Box 57">
              <a:extLst>
                <a:ext uri="{FF2B5EF4-FFF2-40B4-BE49-F238E27FC236}">
                  <a16:creationId xmlns:a16="http://schemas.microsoft.com/office/drawing/2014/main" id="{2A9DEDEE-63D3-D571-1845-426E43AD5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2477"/>
              <a:ext cx="9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1           1</a:t>
              </a:r>
            </a:p>
          </p:txBody>
        </p:sp>
      </p:grpSp>
      <p:grpSp>
        <p:nvGrpSpPr>
          <p:cNvPr id="34890" name="Group 74">
            <a:extLst>
              <a:ext uri="{FF2B5EF4-FFF2-40B4-BE49-F238E27FC236}">
                <a16:creationId xmlns:a16="http://schemas.microsoft.com/office/drawing/2014/main" id="{50245598-055F-0618-2A65-2B142F4725C0}"/>
              </a:ext>
            </a:extLst>
          </p:cNvPr>
          <p:cNvGrpSpPr>
            <a:grpSpLocks/>
          </p:cNvGrpSpPr>
          <p:nvPr/>
        </p:nvGrpSpPr>
        <p:grpSpPr bwMode="auto">
          <a:xfrm>
            <a:off x="7319964" y="1557338"/>
            <a:ext cx="2382837" cy="519112"/>
            <a:chOff x="3560" y="1434"/>
            <a:chExt cx="1501" cy="327"/>
          </a:xfrm>
        </p:grpSpPr>
        <p:sp>
          <p:nvSpPr>
            <p:cNvPr id="27689" name="Text Box 59">
              <a:extLst>
                <a:ext uri="{FF2B5EF4-FFF2-40B4-BE49-F238E27FC236}">
                  <a16:creationId xmlns:a16="http://schemas.microsoft.com/office/drawing/2014/main" id="{56A943CD-BE13-4E1A-D27F-DA220EEE0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1434"/>
              <a:ext cx="9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1           0</a:t>
              </a:r>
            </a:p>
          </p:txBody>
        </p:sp>
        <p:sp>
          <p:nvSpPr>
            <p:cNvPr id="27690" name="Text Box 61">
              <a:extLst>
                <a:ext uri="{FF2B5EF4-FFF2-40B4-BE49-F238E27FC236}">
                  <a16:creationId xmlns:a16="http://schemas.microsoft.com/office/drawing/2014/main" id="{15476BB3-A165-82A0-B421-FE105D62B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43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34891" name="Group 75">
            <a:extLst>
              <a:ext uri="{FF2B5EF4-FFF2-40B4-BE49-F238E27FC236}">
                <a16:creationId xmlns:a16="http://schemas.microsoft.com/office/drawing/2014/main" id="{EFCD0206-DAB8-0D33-1FCE-F024B8F436A6}"/>
              </a:ext>
            </a:extLst>
          </p:cNvPr>
          <p:cNvGrpSpPr>
            <a:grpSpLocks/>
          </p:cNvGrpSpPr>
          <p:nvPr/>
        </p:nvGrpSpPr>
        <p:grpSpPr bwMode="auto">
          <a:xfrm>
            <a:off x="7319964" y="1917701"/>
            <a:ext cx="2382837" cy="519113"/>
            <a:chOff x="3560" y="1661"/>
            <a:chExt cx="1501" cy="327"/>
          </a:xfrm>
        </p:grpSpPr>
        <p:sp>
          <p:nvSpPr>
            <p:cNvPr id="27687" name="Text Box 53">
              <a:extLst>
                <a:ext uri="{FF2B5EF4-FFF2-40B4-BE49-F238E27FC236}">
                  <a16:creationId xmlns:a16="http://schemas.microsoft.com/office/drawing/2014/main" id="{4CACEF36-AD3B-A793-9E22-0A461ADEA8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1661"/>
              <a:ext cx="9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0           0</a:t>
              </a:r>
            </a:p>
          </p:txBody>
        </p:sp>
        <p:sp>
          <p:nvSpPr>
            <p:cNvPr id="27688" name="Text Box 62">
              <a:extLst>
                <a:ext uri="{FF2B5EF4-FFF2-40B4-BE49-F238E27FC236}">
                  <a16:creationId xmlns:a16="http://schemas.microsoft.com/office/drawing/2014/main" id="{E2BBAEFF-4781-7D78-3A89-4F51272A4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661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34892" name="Group 76">
            <a:extLst>
              <a:ext uri="{FF2B5EF4-FFF2-40B4-BE49-F238E27FC236}">
                <a16:creationId xmlns:a16="http://schemas.microsoft.com/office/drawing/2014/main" id="{A9D02C74-0EFD-AC56-BE58-87FB5D796EED}"/>
              </a:ext>
            </a:extLst>
          </p:cNvPr>
          <p:cNvGrpSpPr>
            <a:grpSpLocks/>
          </p:cNvGrpSpPr>
          <p:nvPr/>
        </p:nvGrpSpPr>
        <p:grpSpPr bwMode="auto">
          <a:xfrm>
            <a:off x="7319964" y="2349501"/>
            <a:ext cx="2382837" cy="519113"/>
            <a:chOff x="3560" y="1933"/>
            <a:chExt cx="1501" cy="327"/>
          </a:xfrm>
        </p:grpSpPr>
        <p:sp>
          <p:nvSpPr>
            <p:cNvPr id="27685" name="Text Box 63">
              <a:extLst>
                <a:ext uri="{FF2B5EF4-FFF2-40B4-BE49-F238E27FC236}">
                  <a16:creationId xmlns:a16="http://schemas.microsoft.com/office/drawing/2014/main" id="{08A5F4A1-7F67-C7FF-9F4D-E4D924C60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93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7686" name="Text Box 65">
              <a:extLst>
                <a:ext uri="{FF2B5EF4-FFF2-40B4-BE49-F238E27FC236}">
                  <a16:creationId xmlns:a16="http://schemas.microsoft.com/office/drawing/2014/main" id="{D96F64D8-99A3-B315-06CB-94FCDBDF4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1933"/>
              <a:ext cx="9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1           0</a:t>
              </a:r>
            </a:p>
          </p:txBody>
        </p:sp>
      </p:grpSp>
      <p:grpSp>
        <p:nvGrpSpPr>
          <p:cNvPr id="34893" name="Group 77">
            <a:extLst>
              <a:ext uri="{FF2B5EF4-FFF2-40B4-BE49-F238E27FC236}">
                <a16:creationId xmlns:a16="http://schemas.microsoft.com/office/drawing/2014/main" id="{FBB1FDDC-CECA-58BD-4044-75D796062CB5}"/>
              </a:ext>
            </a:extLst>
          </p:cNvPr>
          <p:cNvGrpSpPr>
            <a:grpSpLocks/>
          </p:cNvGrpSpPr>
          <p:nvPr/>
        </p:nvGrpSpPr>
        <p:grpSpPr bwMode="auto">
          <a:xfrm>
            <a:off x="7319964" y="2771775"/>
            <a:ext cx="2382837" cy="528638"/>
            <a:chOff x="3560" y="2199"/>
            <a:chExt cx="1501" cy="333"/>
          </a:xfrm>
        </p:grpSpPr>
        <p:sp>
          <p:nvSpPr>
            <p:cNvPr id="27683" name="Text Box 64">
              <a:extLst>
                <a:ext uri="{FF2B5EF4-FFF2-40B4-BE49-F238E27FC236}">
                  <a16:creationId xmlns:a16="http://schemas.microsoft.com/office/drawing/2014/main" id="{6F19C3F0-08E9-7F51-3778-941710F11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19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7684" name="Text Box 66">
              <a:extLst>
                <a:ext uri="{FF2B5EF4-FFF2-40B4-BE49-F238E27FC236}">
                  <a16:creationId xmlns:a16="http://schemas.microsoft.com/office/drawing/2014/main" id="{8BFDAE48-F30D-40FB-8C19-18B7B2931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2205"/>
              <a:ext cx="9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0           1</a:t>
              </a:r>
            </a:p>
          </p:txBody>
        </p:sp>
      </p:grpSp>
      <p:grpSp>
        <p:nvGrpSpPr>
          <p:cNvPr id="34895" name="Group 79">
            <a:extLst>
              <a:ext uri="{FF2B5EF4-FFF2-40B4-BE49-F238E27FC236}">
                <a16:creationId xmlns:a16="http://schemas.microsoft.com/office/drawing/2014/main" id="{8855D89F-1B71-D1F7-F5ED-FF9875B30F7A}"/>
              </a:ext>
            </a:extLst>
          </p:cNvPr>
          <p:cNvGrpSpPr>
            <a:grpSpLocks/>
          </p:cNvGrpSpPr>
          <p:nvPr/>
        </p:nvGrpSpPr>
        <p:grpSpPr bwMode="auto">
          <a:xfrm>
            <a:off x="7319964" y="3717926"/>
            <a:ext cx="2382837" cy="519113"/>
            <a:chOff x="3560" y="2795"/>
            <a:chExt cx="1501" cy="327"/>
          </a:xfrm>
        </p:grpSpPr>
        <p:sp>
          <p:nvSpPr>
            <p:cNvPr id="27681" name="Text Box 67">
              <a:extLst>
                <a:ext uri="{FF2B5EF4-FFF2-40B4-BE49-F238E27FC236}">
                  <a16:creationId xmlns:a16="http://schemas.microsoft.com/office/drawing/2014/main" id="{31DEB8DE-D909-9B78-2469-C2383AAC7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79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7682" name="Text Box 69">
              <a:extLst>
                <a:ext uri="{FF2B5EF4-FFF2-40B4-BE49-F238E27FC236}">
                  <a16:creationId xmlns:a16="http://schemas.microsoft.com/office/drawing/2014/main" id="{9B6ECA2F-92BA-14B4-919C-057C58C92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2795"/>
              <a:ext cx="9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0           0</a:t>
              </a:r>
            </a:p>
          </p:txBody>
        </p:sp>
      </p:grpSp>
      <p:grpSp>
        <p:nvGrpSpPr>
          <p:cNvPr id="34897" name="Group 81">
            <a:extLst>
              <a:ext uri="{FF2B5EF4-FFF2-40B4-BE49-F238E27FC236}">
                <a16:creationId xmlns:a16="http://schemas.microsoft.com/office/drawing/2014/main" id="{E42C8DFE-9117-63CB-EB78-DF2CA3499923}"/>
              </a:ext>
            </a:extLst>
          </p:cNvPr>
          <p:cNvGrpSpPr>
            <a:grpSpLocks/>
          </p:cNvGrpSpPr>
          <p:nvPr/>
        </p:nvGrpSpPr>
        <p:grpSpPr bwMode="auto">
          <a:xfrm>
            <a:off x="7319964" y="4581526"/>
            <a:ext cx="2382837" cy="519113"/>
            <a:chOff x="3560" y="3339"/>
            <a:chExt cx="1501" cy="327"/>
          </a:xfrm>
        </p:grpSpPr>
        <p:sp>
          <p:nvSpPr>
            <p:cNvPr id="27679" name="Text Box 68">
              <a:extLst>
                <a:ext uri="{FF2B5EF4-FFF2-40B4-BE49-F238E27FC236}">
                  <a16:creationId xmlns:a16="http://schemas.microsoft.com/office/drawing/2014/main" id="{A0CCCD59-76E5-9081-9321-5919A115A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333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7680" name="Text Box 70">
              <a:extLst>
                <a:ext uri="{FF2B5EF4-FFF2-40B4-BE49-F238E27FC236}">
                  <a16:creationId xmlns:a16="http://schemas.microsoft.com/office/drawing/2014/main" id="{DF5767A5-D61A-FB04-527B-6AAF7805B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339"/>
              <a:ext cx="9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0           0</a:t>
              </a:r>
            </a:p>
          </p:txBody>
        </p:sp>
      </p:grpSp>
      <p:grpSp>
        <p:nvGrpSpPr>
          <p:cNvPr id="34898" name="Group 82">
            <a:extLst>
              <a:ext uri="{FF2B5EF4-FFF2-40B4-BE49-F238E27FC236}">
                <a16:creationId xmlns:a16="http://schemas.microsoft.com/office/drawing/2014/main" id="{7EEDB6FF-3242-8730-8E1F-829260695FDD}"/>
              </a:ext>
            </a:extLst>
          </p:cNvPr>
          <p:cNvGrpSpPr>
            <a:grpSpLocks/>
          </p:cNvGrpSpPr>
          <p:nvPr/>
        </p:nvGrpSpPr>
        <p:grpSpPr bwMode="auto">
          <a:xfrm>
            <a:off x="3719513" y="2060575"/>
            <a:ext cx="4176712" cy="1798638"/>
            <a:chOff x="1202" y="1616"/>
            <a:chExt cx="2631" cy="1133"/>
          </a:xfrm>
        </p:grpSpPr>
        <p:grpSp>
          <p:nvGrpSpPr>
            <p:cNvPr id="27673" name="Group 83">
              <a:extLst>
                <a:ext uri="{FF2B5EF4-FFF2-40B4-BE49-F238E27FC236}">
                  <a16:creationId xmlns:a16="http://schemas.microsoft.com/office/drawing/2014/main" id="{A8EB5BDF-61E3-208F-86D1-35AC863A0B6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202" y="1616"/>
              <a:ext cx="2631" cy="1133"/>
              <a:chOff x="1680" y="624"/>
              <a:chExt cx="1296" cy="1248"/>
            </a:xfrm>
          </p:grpSpPr>
          <p:sp>
            <p:nvSpPr>
              <p:cNvPr id="27675" name="Line 84">
                <a:extLst>
                  <a:ext uri="{FF2B5EF4-FFF2-40B4-BE49-F238E27FC236}">
                    <a16:creationId xmlns:a16="http://schemas.microsoft.com/office/drawing/2014/main" id="{6630199B-87FF-5B3B-61BF-AB8562851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1872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66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7676" name="Group 85">
                <a:extLst>
                  <a:ext uri="{FF2B5EF4-FFF2-40B4-BE49-F238E27FC236}">
                    <a16:creationId xmlns:a16="http://schemas.microsoft.com/office/drawing/2014/main" id="{C3B8DEDC-8B2A-A0AB-1C93-BF1DDC59F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624"/>
                <a:ext cx="1200" cy="768"/>
                <a:chOff x="2112" y="240"/>
                <a:chExt cx="1200" cy="768"/>
              </a:xfrm>
            </p:grpSpPr>
            <p:sp>
              <p:nvSpPr>
                <p:cNvPr id="27677" name="AutoShape 86">
                  <a:extLst>
                    <a:ext uri="{FF2B5EF4-FFF2-40B4-BE49-F238E27FC236}">
                      <a16:creationId xmlns:a16="http://schemas.microsoft.com/office/drawing/2014/main" id="{BF6BCDFE-4EFA-33B6-6F6E-03A976D40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240"/>
                  <a:ext cx="1200" cy="768"/>
                </a:xfrm>
                <a:prstGeom prst="wedgeRoundRectCallout">
                  <a:avLst>
                    <a:gd name="adj1" fmla="val 44583"/>
                    <a:gd name="adj2" fmla="val 112370"/>
                    <a:gd name="adj3" fmla="val 16667"/>
                  </a:avLst>
                </a:prstGeom>
                <a:solidFill>
                  <a:srgbClr val="66FFFF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algn="ctr" eaLnBrk="1" hangingPunct="1"/>
                  <a:endParaRPr kumimoji="1" lang="zh-CN" altLang="zh-CN" sz="24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678" name="Text Box 87">
                  <a:extLst>
                    <a:ext uri="{FF2B5EF4-FFF2-40B4-BE49-F238E27FC236}">
                      <a16:creationId xmlns:a16="http://schemas.microsoft.com/office/drawing/2014/main" id="{09C5C4CE-77A2-E413-F216-37BCABD059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2" y="650"/>
                  <a:ext cx="57" cy="263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 rot="10800000"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 baseline="300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aphicFrame>
          <p:nvGraphicFramePr>
            <p:cNvPr id="27674" name="Object 88">
              <a:extLst>
                <a:ext uri="{FF2B5EF4-FFF2-40B4-BE49-F238E27FC236}">
                  <a16:creationId xmlns:a16="http://schemas.microsoft.com/office/drawing/2014/main" id="{F3B6F05C-0AAC-2722-56EB-0882F456F1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1" y="2024"/>
            <a:ext cx="1775" cy="7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218671" imgH="482391" progId="Equation.3">
                    <p:embed/>
                  </p:oleObj>
                </mc:Choice>
                <mc:Fallback>
                  <p:oleObj name="公式" r:id="rId6" imgW="1218671" imgH="482391" progId="Equation.3">
                    <p:embed/>
                    <p:pic>
                      <p:nvPicPr>
                        <p:cNvPr id="27674" name="Object 88">
                          <a:extLst>
                            <a:ext uri="{FF2B5EF4-FFF2-40B4-BE49-F238E27FC236}">
                              <a16:creationId xmlns:a16="http://schemas.microsoft.com/office/drawing/2014/main" id="{F3B6F05C-0AAC-2722-56EB-0882F456F1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1" y="2024"/>
                          <a:ext cx="1775" cy="7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905" name="Group 89">
            <a:extLst>
              <a:ext uri="{FF2B5EF4-FFF2-40B4-BE49-F238E27FC236}">
                <a16:creationId xmlns:a16="http://schemas.microsoft.com/office/drawing/2014/main" id="{118EC57C-D9E2-DD43-A8B3-AF2EBA6C8462}"/>
              </a:ext>
            </a:extLst>
          </p:cNvPr>
          <p:cNvGrpSpPr>
            <a:grpSpLocks/>
          </p:cNvGrpSpPr>
          <p:nvPr/>
        </p:nvGrpSpPr>
        <p:grpSpPr bwMode="auto">
          <a:xfrm>
            <a:off x="3487738" y="476251"/>
            <a:ext cx="5992812" cy="1362075"/>
            <a:chOff x="1328" y="709"/>
            <a:chExt cx="3775" cy="858"/>
          </a:xfrm>
        </p:grpSpPr>
        <p:grpSp>
          <p:nvGrpSpPr>
            <p:cNvPr id="27667" name="Group 90">
              <a:extLst>
                <a:ext uri="{FF2B5EF4-FFF2-40B4-BE49-F238E27FC236}">
                  <a16:creationId xmlns:a16="http://schemas.microsoft.com/office/drawing/2014/main" id="{A696231E-4C0C-01C6-10A5-6E876A495C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709"/>
              <a:ext cx="3765" cy="858"/>
              <a:chOff x="1872" y="1296"/>
              <a:chExt cx="3024" cy="768"/>
            </a:xfrm>
          </p:grpSpPr>
          <p:sp>
            <p:nvSpPr>
              <p:cNvPr id="27669" name="Line 91">
                <a:extLst>
                  <a:ext uri="{FF2B5EF4-FFF2-40B4-BE49-F238E27FC236}">
                    <a16:creationId xmlns:a16="http://schemas.microsoft.com/office/drawing/2014/main" id="{9E329870-646C-92A1-0E4C-5CA234D3F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064"/>
                <a:ext cx="2112" cy="0"/>
              </a:xfrm>
              <a:prstGeom prst="line">
                <a:avLst/>
              </a:prstGeom>
              <a:noFill/>
              <a:ln w="57150">
                <a:solidFill>
                  <a:srgbClr val="66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7670" name="Group 92">
                <a:extLst>
                  <a:ext uri="{FF2B5EF4-FFF2-40B4-BE49-F238E27FC236}">
                    <a16:creationId xmlns:a16="http://schemas.microsoft.com/office/drawing/2014/main" id="{AE74FF4D-BB30-7709-DB36-A2F75B02A9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1296"/>
                <a:ext cx="1728" cy="384"/>
                <a:chOff x="4176" y="720"/>
                <a:chExt cx="1728" cy="384"/>
              </a:xfrm>
            </p:grpSpPr>
            <p:sp>
              <p:nvSpPr>
                <p:cNvPr id="27671" name="AutoShape 93">
                  <a:extLst>
                    <a:ext uri="{FF2B5EF4-FFF2-40B4-BE49-F238E27FC236}">
                      <a16:creationId xmlns:a16="http://schemas.microsoft.com/office/drawing/2014/main" id="{7B1711FD-04E0-6C90-5245-BC3E3EF344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6" y="720"/>
                  <a:ext cx="1584" cy="384"/>
                </a:xfrm>
                <a:prstGeom prst="wedgeRoundRectCallout">
                  <a:avLst>
                    <a:gd name="adj1" fmla="val 6630"/>
                    <a:gd name="adj2" fmla="val 150000"/>
                    <a:gd name="adj3" fmla="val 16667"/>
                  </a:avLst>
                </a:prstGeom>
                <a:solidFill>
                  <a:srgbClr val="66FFFF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algn="ctr" eaLnBrk="1" hangingPunct="1"/>
                  <a:endParaRPr kumimoji="1" lang="zh-CN" altLang="zh-CN" sz="24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672" name="Text Box 94">
                  <a:extLst>
                    <a:ext uri="{FF2B5EF4-FFF2-40B4-BE49-F238E27FC236}">
                      <a16:creationId xmlns:a16="http://schemas.microsoft.com/office/drawing/2014/main" id="{072EC93E-4E58-B316-E0FE-500FB096C6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72" y="720"/>
                  <a:ext cx="1632" cy="220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 baseline="300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aphicFrame>
          <p:nvGraphicFramePr>
            <p:cNvPr id="27668" name="Object 95">
              <a:extLst>
                <a:ext uri="{FF2B5EF4-FFF2-40B4-BE49-F238E27FC236}">
                  <a16:creationId xmlns:a16="http://schemas.microsoft.com/office/drawing/2014/main" id="{DA5E8C10-4E0A-8E6C-EF61-8F70DFB45B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28" y="719"/>
            <a:ext cx="2016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269449" imgH="215806" progId="Equation.3">
                    <p:embed/>
                  </p:oleObj>
                </mc:Choice>
                <mc:Fallback>
                  <p:oleObj name="公式" r:id="rId8" imgW="1269449" imgH="215806" progId="Equation.3">
                    <p:embed/>
                    <p:pic>
                      <p:nvPicPr>
                        <p:cNvPr id="27668" name="Object 95">
                          <a:extLst>
                            <a:ext uri="{FF2B5EF4-FFF2-40B4-BE49-F238E27FC236}">
                              <a16:creationId xmlns:a16="http://schemas.microsoft.com/office/drawing/2014/main" id="{DA5E8C10-4E0A-8E6C-EF61-8F70DFB45B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" y="719"/>
                          <a:ext cx="2016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63" name="Text Box 96">
            <a:extLst>
              <a:ext uri="{FF2B5EF4-FFF2-40B4-BE49-F238E27FC236}">
                <a16:creationId xmlns:a16="http://schemas.microsoft.com/office/drawing/2014/main" id="{29753E9A-4DC2-E0DE-719A-EBFBD7B8E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404814"/>
            <a:ext cx="1800225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计算、列状态转换表</a:t>
            </a:r>
          </a:p>
        </p:txBody>
      </p:sp>
      <p:graphicFrame>
        <p:nvGraphicFramePr>
          <p:cNvPr id="34913" name="Object 97">
            <a:extLst>
              <a:ext uri="{FF2B5EF4-FFF2-40B4-BE49-F238E27FC236}">
                <a16:creationId xmlns:a16="http://schemas.microsoft.com/office/drawing/2014/main" id="{7BA67539-CA1A-C8BB-A8FE-D3CD638A2A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5363" y="5340351"/>
          <a:ext cx="3987800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548728" imgH="482391" progId="Equation.3">
                  <p:embed/>
                </p:oleObj>
              </mc:Choice>
              <mc:Fallback>
                <p:oleObj name="公式" r:id="rId10" imgW="1548728" imgH="482391" progId="Equation.3">
                  <p:embed/>
                  <p:pic>
                    <p:nvPicPr>
                      <p:cNvPr id="34913" name="Object 97">
                        <a:extLst>
                          <a:ext uri="{FF2B5EF4-FFF2-40B4-BE49-F238E27FC236}">
                            <a16:creationId xmlns:a16="http://schemas.microsoft.com/office/drawing/2014/main" id="{7BA67539-CA1A-C8BB-A8FE-D3CD638A2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363" y="5340351"/>
                        <a:ext cx="3987800" cy="124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14" name="Object 98">
            <a:extLst>
              <a:ext uri="{FF2B5EF4-FFF2-40B4-BE49-F238E27FC236}">
                <a16:creationId xmlns:a16="http://schemas.microsoft.com/office/drawing/2014/main" id="{084CFDE0-FAC4-7AA2-D828-6F9BA8E28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45313" y="5675313"/>
          <a:ext cx="295116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269449" imgH="215806" progId="Equation.3">
                  <p:embed/>
                </p:oleObj>
              </mc:Choice>
              <mc:Fallback>
                <p:oleObj name="公式" r:id="rId12" imgW="1269449" imgH="215806" progId="Equation.3">
                  <p:embed/>
                  <p:pic>
                    <p:nvPicPr>
                      <p:cNvPr id="34914" name="Object 98">
                        <a:extLst>
                          <a:ext uri="{FF2B5EF4-FFF2-40B4-BE49-F238E27FC236}">
                            <a16:creationId xmlns:a16="http://schemas.microsoft.com/office/drawing/2014/main" id="{084CFDE0-FAC4-7AA2-D828-6F9BA8E28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313" y="5675313"/>
                        <a:ext cx="295116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66" name="图片 2">
            <a:extLst>
              <a:ext uri="{FF2B5EF4-FFF2-40B4-BE49-F238E27FC236}">
                <a16:creationId xmlns:a16="http://schemas.microsoft.com/office/drawing/2014/main" id="{07A7BD44-3D78-48AA-ACA6-05201FE6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1" y="2706689"/>
            <a:ext cx="2373313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48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49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4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4">
            <a:extLst>
              <a:ext uri="{FF2B5EF4-FFF2-40B4-BE49-F238E27FC236}">
                <a16:creationId xmlns:a16="http://schemas.microsoft.com/office/drawing/2014/main" id="{17AF0A64-55CC-804E-A6E4-71DF0C832E40}"/>
              </a:ext>
            </a:extLst>
          </p:cNvPr>
          <p:cNvGrpSpPr>
            <a:grpSpLocks/>
          </p:cNvGrpSpPr>
          <p:nvPr/>
        </p:nvGrpSpPr>
        <p:grpSpPr bwMode="auto">
          <a:xfrm>
            <a:off x="5087938" y="333375"/>
            <a:ext cx="5256212" cy="4916488"/>
            <a:chOff x="1474" y="572"/>
            <a:chExt cx="3984" cy="3097"/>
          </a:xfrm>
        </p:grpSpPr>
        <p:sp>
          <p:nvSpPr>
            <p:cNvPr id="28778" name="Rectangle 5">
              <a:extLst>
                <a:ext uri="{FF2B5EF4-FFF2-40B4-BE49-F238E27FC236}">
                  <a16:creationId xmlns:a16="http://schemas.microsoft.com/office/drawing/2014/main" id="{512D2340-A30A-496A-38DD-55E42B575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572"/>
              <a:ext cx="3984" cy="30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79" name="Line 6">
              <a:extLst>
                <a:ext uri="{FF2B5EF4-FFF2-40B4-BE49-F238E27FC236}">
                  <a16:creationId xmlns:a16="http://schemas.microsoft.com/office/drawing/2014/main" id="{684262EC-5762-D523-8645-F5B5CA6CA4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935"/>
              <a:ext cx="39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0" name="Line 7">
              <a:extLst>
                <a:ext uri="{FF2B5EF4-FFF2-40B4-BE49-F238E27FC236}">
                  <a16:creationId xmlns:a16="http://schemas.microsoft.com/office/drawing/2014/main" id="{ABF36198-A85C-0A2A-742A-480C8E509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1344"/>
              <a:ext cx="39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1" name="Line 8">
              <a:extLst>
                <a:ext uri="{FF2B5EF4-FFF2-40B4-BE49-F238E27FC236}">
                  <a16:creationId xmlns:a16="http://schemas.microsoft.com/office/drawing/2014/main" id="{2E5E8E7A-84B1-D478-5B66-A18750C7D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572"/>
              <a:ext cx="0" cy="30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2" name="Line 9">
              <a:extLst>
                <a:ext uri="{FF2B5EF4-FFF2-40B4-BE49-F238E27FC236}">
                  <a16:creationId xmlns:a16="http://schemas.microsoft.com/office/drawing/2014/main" id="{0340321C-931D-B79F-08AD-124AA077E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572"/>
              <a:ext cx="0" cy="30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3" name="Line 10">
              <a:extLst>
                <a:ext uri="{FF2B5EF4-FFF2-40B4-BE49-F238E27FC236}">
                  <a16:creationId xmlns:a16="http://schemas.microsoft.com/office/drawing/2014/main" id="{D160352D-D201-B958-B9BC-F08EE7A32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618"/>
              <a:ext cx="0" cy="30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4" name="Rectangle 11">
              <a:extLst>
                <a:ext uri="{FF2B5EF4-FFF2-40B4-BE49-F238E27FC236}">
                  <a16:creationId xmlns:a16="http://schemas.microsoft.com/office/drawing/2014/main" id="{2338CEAA-B95F-ED6B-02FF-1A722531C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572"/>
              <a:ext cx="7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输入 </a:t>
              </a:r>
            </a:p>
          </p:txBody>
        </p:sp>
        <p:sp>
          <p:nvSpPr>
            <p:cNvPr id="28785" name="Text Box 12">
              <a:extLst>
                <a:ext uri="{FF2B5EF4-FFF2-40B4-BE49-F238E27FC236}">
                  <a16:creationId xmlns:a16="http://schemas.microsoft.com/office/drawing/2014/main" id="{6DF3D292-AC7C-0FDB-A437-3BA2F17CE7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572"/>
              <a:ext cx="10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现    态</a:t>
              </a:r>
            </a:p>
          </p:txBody>
        </p:sp>
        <p:sp>
          <p:nvSpPr>
            <p:cNvPr id="28786" name="Text Box 13">
              <a:extLst>
                <a:ext uri="{FF2B5EF4-FFF2-40B4-BE49-F238E27FC236}">
                  <a16:creationId xmlns:a16="http://schemas.microsoft.com/office/drawing/2014/main" id="{B87919F6-A823-5811-154D-5ACB7F64C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572"/>
              <a:ext cx="99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次   态</a:t>
              </a:r>
            </a:p>
          </p:txBody>
        </p:sp>
        <p:sp>
          <p:nvSpPr>
            <p:cNvPr id="28787" name="Text Box 14">
              <a:extLst>
                <a:ext uri="{FF2B5EF4-FFF2-40B4-BE49-F238E27FC236}">
                  <a16:creationId xmlns:a16="http://schemas.microsoft.com/office/drawing/2014/main" id="{B11186A4-7366-5CFD-5F67-656F3EF263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572"/>
              <a:ext cx="6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</a:p>
          </p:txBody>
        </p:sp>
        <p:graphicFrame>
          <p:nvGraphicFramePr>
            <p:cNvPr id="28788" name="Object 15">
              <a:extLst>
                <a:ext uri="{FF2B5EF4-FFF2-40B4-BE49-F238E27FC236}">
                  <a16:creationId xmlns:a16="http://schemas.microsoft.com/office/drawing/2014/main" id="{4B1788EB-0B59-3281-0309-C8CFF6410F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24" y="946"/>
            <a:ext cx="835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82391" imgH="228501" progId="Equation.3">
                    <p:embed/>
                  </p:oleObj>
                </mc:Choice>
                <mc:Fallback>
                  <p:oleObj name="公式" r:id="rId2" imgW="482391" imgH="228501" progId="Equation.3">
                    <p:embed/>
                    <p:pic>
                      <p:nvPicPr>
                        <p:cNvPr id="28788" name="Object 15">
                          <a:extLst>
                            <a:ext uri="{FF2B5EF4-FFF2-40B4-BE49-F238E27FC236}">
                              <a16:creationId xmlns:a16="http://schemas.microsoft.com/office/drawing/2014/main" id="{4B1788EB-0B59-3281-0309-C8CFF6410F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4" y="946"/>
                          <a:ext cx="835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89" name="Object 16">
              <a:extLst>
                <a:ext uri="{FF2B5EF4-FFF2-40B4-BE49-F238E27FC236}">
                  <a16:creationId xmlns:a16="http://schemas.microsoft.com/office/drawing/2014/main" id="{5FA586FC-F0E8-3A58-145D-75F552FD40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24" y="946"/>
            <a:ext cx="843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82391" imgH="228501" progId="Equation.3">
                    <p:embed/>
                  </p:oleObj>
                </mc:Choice>
                <mc:Fallback>
                  <p:oleObj name="公式" r:id="rId4" imgW="482391" imgH="228501" progId="Equation.3">
                    <p:embed/>
                    <p:pic>
                      <p:nvPicPr>
                        <p:cNvPr id="28789" name="Object 16">
                          <a:extLst>
                            <a:ext uri="{FF2B5EF4-FFF2-40B4-BE49-F238E27FC236}">
                              <a16:creationId xmlns:a16="http://schemas.microsoft.com/office/drawing/2014/main" id="{5FA586FC-F0E8-3A58-145D-75F552FD40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4" y="946"/>
                          <a:ext cx="843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90" name="Text Box 17">
              <a:extLst>
                <a:ext uri="{FF2B5EF4-FFF2-40B4-BE49-F238E27FC236}">
                  <a16:creationId xmlns:a16="http://schemas.microsoft.com/office/drawing/2014/main" id="{D464775B-A850-6644-D2A3-1AECC6215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026"/>
              <a:ext cx="4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8791" name="Text Box 18">
              <a:extLst>
                <a:ext uri="{FF2B5EF4-FFF2-40B4-BE49-F238E27FC236}">
                  <a16:creationId xmlns:a16="http://schemas.microsoft.com/office/drawing/2014/main" id="{5EE070EE-7147-3501-1C40-E5A57C939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981"/>
              <a:ext cx="4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</p:grpSp>
      <p:grpSp>
        <p:nvGrpSpPr>
          <p:cNvPr id="28675" name="Group 19">
            <a:extLst>
              <a:ext uri="{FF2B5EF4-FFF2-40B4-BE49-F238E27FC236}">
                <a16:creationId xmlns:a16="http://schemas.microsoft.com/office/drawing/2014/main" id="{42F0B0E3-5937-2D1C-1049-C7D3D74C89A4}"/>
              </a:ext>
            </a:extLst>
          </p:cNvPr>
          <p:cNvGrpSpPr>
            <a:grpSpLocks/>
          </p:cNvGrpSpPr>
          <p:nvPr/>
        </p:nvGrpSpPr>
        <p:grpSpPr bwMode="auto">
          <a:xfrm>
            <a:off x="5303839" y="1628775"/>
            <a:ext cx="1938337" cy="3543300"/>
            <a:chOff x="1655" y="1389"/>
            <a:chExt cx="1221" cy="2232"/>
          </a:xfrm>
        </p:grpSpPr>
        <p:sp>
          <p:nvSpPr>
            <p:cNvPr id="28761" name="Text Box 20">
              <a:extLst>
                <a:ext uri="{FF2B5EF4-FFF2-40B4-BE49-F238E27FC236}">
                  <a16:creationId xmlns:a16="http://schemas.microsoft.com/office/drawing/2014/main" id="{2A4E985B-8E81-51D3-0003-BE00CE519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1389"/>
              <a:ext cx="6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0      0</a:t>
              </a:r>
            </a:p>
          </p:txBody>
        </p:sp>
        <p:sp>
          <p:nvSpPr>
            <p:cNvPr id="28762" name="Text Box 21">
              <a:extLst>
                <a:ext uri="{FF2B5EF4-FFF2-40B4-BE49-F238E27FC236}">
                  <a16:creationId xmlns:a16="http://schemas.microsoft.com/office/drawing/2014/main" id="{176A4BF5-AC86-29D0-8D12-936D61A6E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389"/>
              <a:ext cx="2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pSp>
          <p:nvGrpSpPr>
            <p:cNvPr id="28763" name="Group 22">
              <a:extLst>
                <a:ext uri="{FF2B5EF4-FFF2-40B4-BE49-F238E27FC236}">
                  <a16:creationId xmlns:a16="http://schemas.microsoft.com/office/drawing/2014/main" id="{8F149C8F-3278-7A4F-B6CF-A26F5F7449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5" y="1616"/>
              <a:ext cx="1221" cy="2005"/>
              <a:chOff x="1655" y="1616"/>
              <a:chExt cx="1221" cy="2005"/>
            </a:xfrm>
          </p:grpSpPr>
          <p:sp>
            <p:nvSpPr>
              <p:cNvPr id="28764" name="Text Box 23">
                <a:extLst>
                  <a:ext uri="{FF2B5EF4-FFF2-40B4-BE49-F238E27FC236}">
                    <a16:creationId xmlns:a16="http://schemas.microsoft.com/office/drawing/2014/main" id="{5E4AFBCB-F5A0-060C-CF25-3417F296F1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3022"/>
                <a:ext cx="6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1      0</a:t>
                </a:r>
              </a:p>
            </p:txBody>
          </p:sp>
          <p:sp>
            <p:nvSpPr>
              <p:cNvPr id="28765" name="Text Box 24">
                <a:extLst>
                  <a:ext uri="{FF2B5EF4-FFF2-40B4-BE49-F238E27FC236}">
                    <a16:creationId xmlns:a16="http://schemas.microsoft.com/office/drawing/2014/main" id="{3668C8A9-B138-FC47-BF15-9D74F97F08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302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28766" name="Text Box 25">
                <a:extLst>
                  <a:ext uri="{FF2B5EF4-FFF2-40B4-BE49-F238E27FC236}">
                    <a16:creationId xmlns:a16="http://schemas.microsoft.com/office/drawing/2014/main" id="{DA4894A5-CE00-8F26-5303-4756A42B98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1616"/>
                <a:ext cx="6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0      1</a:t>
                </a:r>
              </a:p>
            </p:txBody>
          </p:sp>
          <p:sp>
            <p:nvSpPr>
              <p:cNvPr id="28767" name="Text Box 26">
                <a:extLst>
                  <a:ext uri="{FF2B5EF4-FFF2-40B4-BE49-F238E27FC236}">
                    <a16:creationId xmlns:a16="http://schemas.microsoft.com/office/drawing/2014/main" id="{340C082B-4C71-2E1A-762E-05CEB637B5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43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28768" name="Text Box 27">
                <a:extLst>
                  <a:ext uri="{FF2B5EF4-FFF2-40B4-BE49-F238E27FC236}">
                    <a16:creationId xmlns:a16="http://schemas.microsoft.com/office/drawing/2014/main" id="{D5CA8145-D75F-BB65-5E86-E7B3213CDE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2432"/>
                <a:ext cx="6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0      0</a:t>
                </a:r>
              </a:p>
            </p:txBody>
          </p:sp>
          <p:sp>
            <p:nvSpPr>
              <p:cNvPr id="28769" name="Text Box 28">
                <a:extLst>
                  <a:ext uri="{FF2B5EF4-FFF2-40B4-BE49-F238E27FC236}">
                    <a16:creationId xmlns:a16="http://schemas.microsoft.com/office/drawing/2014/main" id="{288FA136-8452-4A18-348D-269886815B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61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8770" name="Text Box 29">
                <a:extLst>
                  <a:ext uri="{FF2B5EF4-FFF2-40B4-BE49-F238E27FC236}">
                    <a16:creationId xmlns:a16="http://schemas.microsoft.com/office/drawing/2014/main" id="{A0E978C6-4814-E1B0-201D-8EFB5C42C7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888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8771" name="Text Box 30">
                <a:extLst>
                  <a:ext uri="{FF2B5EF4-FFF2-40B4-BE49-F238E27FC236}">
                    <a16:creationId xmlns:a16="http://schemas.microsoft.com/office/drawing/2014/main" id="{76736AE1-8786-3DF3-E07A-8DBAA09412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15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8772" name="Text Box 31">
                <a:extLst>
                  <a:ext uri="{FF2B5EF4-FFF2-40B4-BE49-F238E27FC236}">
                    <a16:creationId xmlns:a16="http://schemas.microsoft.com/office/drawing/2014/main" id="{D541A788-6571-CFAE-0934-9C85F991C5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1888"/>
                <a:ext cx="6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1      0</a:t>
                </a:r>
              </a:p>
            </p:txBody>
          </p:sp>
          <p:sp>
            <p:nvSpPr>
              <p:cNvPr id="28773" name="Text Box 32">
                <a:extLst>
                  <a:ext uri="{FF2B5EF4-FFF2-40B4-BE49-F238E27FC236}">
                    <a16:creationId xmlns:a16="http://schemas.microsoft.com/office/drawing/2014/main" id="{C1BE9C84-A4EF-FDD6-2B23-94CB659796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2160"/>
                <a:ext cx="6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1      1</a:t>
                </a:r>
              </a:p>
            </p:txBody>
          </p:sp>
          <p:sp>
            <p:nvSpPr>
              <p:cNvPr id="28774" name="Text Box 33">
                <a:extLst>
                  <a:ext uri="{FF2B5EF4-FFF2-40B4-BE49-F238E27FC236}">
                    <a16:creationId xmlns:a16="http://schemas.microsoft.com/office/drawing/2014/main" id="{F2648614-BF88-80D2-1CB4-207E171D1A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2750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28775" name="Text Box 34">
                <a:extLst>
                  <a:ext uri="{FF2B5EF4-FFF2-40B4-BE49-F238E27FC236}">
                    <a16:creationId xmlns:a16="http://schemas.microsoft.com/office/drawing/2014/main" id="{7F040474-EA41-BA8F-92E1-FAAFA141C6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329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28776" name="Text Box 35">
                <a:extLst>
                  <a:ext uri="{FF2B5EF4-FFF2-40B4-BE49-F238E27FC236}">
                    <a16:creationId xmlns:a16="http://schemas.microsoft.com/office/drawing/2014/main" id="{B64F685D-2701-1704-9117-841C29D667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2750"/>
                <a:ext cx="6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1      1</a:t>
                </a:r>
              </a:p>
            </p:txBody>
          </p:sp>
          <p:sp>
            <p:nvSpPr>
              <p:cNvPr id="28777" name="Text Box 36">
                <a:extLst>
                  <a:ext uri="{FF2B5EF4-FFF2-40B4-BE49-F238E27FC236}">
                    <a16:creationId xmlns:a16="http://schemas.microsoft.com/office/drawing/2014/main" id="{F015F20C-EAD5-012C-ED62-C016FF725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0" y="3294"/>
                <a:ext cx="6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0      1</a:t>
                </a:r>
              </a:p>
            </p:txBody>
          </p:sp>
        </p:grpSp>
      </p:grpSp>
      <p:grpSp>
        <p:nvGrpSpPr>
          <p:cNvPr id="28676" name="Group 37">
            <a:extLst>
              <a:ext uri="{FF2B5EF4-FFF2-40B4-BE49-F238E27FC236}">
                <a16:creationId xmlns:a16="http://schemas.microsoft.com/office/drawing/2014/main" id="{CCB16226-6C71-281F-32A5-B88F2271E584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4221163"/>
            <a:ext cx="2116138" cy="519112"/>
            <a:chOff x="3560" y="3067"/>
            <a:chExt cx="1333" cy="327"/>
          </a:xfrm>
        </p:grpSpPr>
        <p:sp>
          <p:nvSpPr>
            <p:cNvPr id="28759" name="Text Box 38">
              <a:extLst>
                <a:ext uri="{FF2B5EF4-FFF2-40B4-BE49-F238E27FC236}">
                  <a16:creationId xmlns:a16="http://schemas.microsoft.com/office/drawing/2014/main" id="{F1AAFC2C-2348-C8A4-1DF5-6829FF76AE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067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1        0</a:t>
              </a:r>
            </a:p>
          </p:txBody>
        </p:sp>
        <p:sp>
          <p:nvSpPr>
            <p:cNvPr id="28760" name="Text Box 39">
              <a:extLst>
                <a:ext uri="{FF2B5EF4-FFF2-40B4-BE49-F238E27FC236}">
                  <a16:creationId xmlns:a16="http://schemas.microsoft.com/office/drawing/2014/main" id="{A2ECD0AA-A4A1-D14D-EBB0-473AB5ACC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3067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28677" name="Group 40">
            <a:extLst>
              <a:ext uri="{FF2B5EF4-FFF2-40B4-BE49-F238E27FC236}">
                <a16:creationId xmlns:a16="http://schemas.microsoft.com/office/drawing/2014/main" id="{80745D4F-C2F5-B078-1A0C-D17EAC4B31D9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3284538"/>
            <a:ext cx="2116138" cy="519112"/>
            <a:chOff x="3560" y="2477"/>
            <a:chExt cx="1333" cy="327"/>
          </a:xfrm>
        </p:grpSpPr>
        <p:sp>
          <p:nvSpPr>
            <p:cNvPr id="28757" name="Text Box 41">
              <a:extLst>
                <a:ext uri="{FF2B5EF4-FFF2-40B4-BE49-F238E27FC236}">
                  <a16:creationId xmlns:a16="http://schemas.microsoft.com/office/drawing/2014/main" id="{08A2C78D-97D2-C012-FB09-C69794788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477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758" name="Text Box 42">
              <a:extLst>
                <a:ext uri="{FF2B5EF4-FFF2-40B4-BE49-F238E27FC236}">
                  <a16:creationId xmlns:a16="http://schemas.microsoft.com/office/drawing/2014/main" id="{77171F01-523C-4D1D-B29E-BB7A2F075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2477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1        1</a:t>
              </a:r>
            </a:p>
          </p:txBody>
        </p:sp>
      </p:grpSp>
      <p:grpSp>
        <p:nvGrpSpPr>
          <p:cNvPr id="28678" name="Group 43">
            <a:extLst>
              <a:ext uri="{FF2B5EF4-FFF2-40B4-BE49-F238E27FC236}">
                <a16:creationId xmlns:a16="http://schemas.microsoft.com/office/drawing/2014/main" id="{0BC951E7-058B-19A2-B082-C312595BED7C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1628776"/>
            <a:ext cx="2116138" cy="519113"/>
            <a:chOff x="3560" y="1434"/>
            <a:chExt cx="1333" cy="327"/>
          </a:xfrm>
        </p:grpSpPr>
        <p:sp>
          <p:nvSpPr>
            <p:cNvPr id="28755" name="Text Box 44">
              <a:extLst>
                <a:ext uri="{FF2B5EF4-FFF2-40B4-BE49-F238E27FC236}">
                  <a16:creationId xmlns:a16="http://schemas.microsoft.com/office/drawing/2014/main" id="{0EF0819D-47F1-DE45-A831-D5D3A2657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1434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1        0</a:t>
              </a:r>
            </a:p>
          </p:txBody>
        </p:sp>
        <p:sp>
          <p:nvSpPr>
            <p:cNvPr id="28756" name="Text Box 45">
              <a:extLst>
                <a:ext uri="{FF2B5EF4-FFF2-40B4-BE49-F238E27FC236}">
                  <a16:creationId xmlns:a16="http://schemas.microsoft.com/office/drawing/2014/main" id="{9BFE78DE-06CA-C571-6F38-45606BCBF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43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28679" name="Group 46">
            <a:extLst>
              <a:ext uri="{FF2B5EF4-FFF2-40B4-BE49-F238E27FC236}">
                <a16:creationId xmlns:a16="http://schemas.microsoft.com/office/drawing/2014/main" id="{E41E42D6-14A3-80D2-61FC-DC403ABE9D3A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1989138"/>
            <a:ext cx="2116138" cy="519112"/>
            <a:chOff x="3560" y="1661"/>
            <a:chExt cx="1333" cy="327"/>
          </a:xfrm>
        </p:grpSpPr>
        <p:sp>
          <p:nvSpPr>
            <p:cNvPr id="28753" name="Text Box 47">
              <a:extLst>
                <a:ext uri="{FF2B5EF4-FFF2-40B4-BE49-F238E27FC236}">
                  <a16:creationId xmlns:a16="http://schemas.microsoft.com/office/drawing/2014/main" id="{8623FE4C-3321-89E0-5D38-805C2215E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1661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0        0</a:t>
              </a:r>
            </a:p>
          </p:txBody>
        </p:sp>
        <p:sp>
          <p:nvSpPr>
            <p:cNvPr id="28754" name="Text Box 48">
              <a:extLst>
                <a:ext uri="{FF2B5EF4-FFF2-40B4-BE49-F238E27FC236}">
                  <a16:creationId xmlns:a16="http://schemas.microsoft.com/office/drawing/2014/main" id="{36792C9C-6130-58FF-BAE6-5ACDBEEA4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661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8680" name="Group 49">
            <a:extLst>
              <a:ext uri="{FF2B5EF4-FFF2-40B4-BE49-F238E27FC236}">
                <a16:creationId xmlns:a16="http://schemas.microsoft.com/office/drawing/2014/main" id="{9C188124-50C2-D6BD-5337-D73B84F03ED5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2420938"/>
            <a:ext cx="2116138" cy="519112"/>
            <a:chOff x="3560" y="1933"/>
            <a:chExt cx="1333" cy="327"/>
          </a:xfrm>
        </p:grpSpPr>
        <p:sp>
          <p:nvSpPr>
            <p:cNvPr id="28751" name="Text Box 50">
              <a:extLst>
                <a:ext uri="{FF2B5EF4-FFF2-40B4-BE49-F238E27FC236}">
                  <a16:creationId xmlns:a16="http://schemas.microsoft.com/office/drawing/2014/main" id="{66591F9E-2F57-3AFF-7506-713AA6E0D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93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752" name="Text Box 51">
              <a:extLst>
                <a:ext uri="{FF2B5EF4-FFF2-40B4-BE49-F238E27FC236}">
                  <a16:creationId xmlns:a16="http://schemas.microsoft.com/office/drawing/2014/main" id="{EC9C37EE-1473-80CB-AA5A-EFA8A5B7D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1933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1        0</a:t>
              </a:r>
            </a:p>
          </p:txBody>
        </p:sp>
      </p:grpSp>
      <p:grpSp>
        <p:nvGrpSpPr>
          <p:cNvPr id="28681" name="Group 52">
            <a:extLst>
              <a:ext uri="{FF2B5EF4-FFF2-40B4-BE49-F238E27FC236}">
                <a16:creationId xmlns:a16="http://schemas.microsoft.com/office/drawing/2014/main" id="{FA29D2CD-4E78-45A8-ED4D-053C3B03C1B8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2843214"/>
            <a:ext cx="2116138" cy="528637"/>
            <a:chOff x="3560" y="2199"/>
            <a:chExt cx="1333" cy="333"/>
          </a:xfrm>
        </p:grpSpPr>
        <p:sp>
          <p:nvSpPr>
            <p:cNvPr id="28749" name="Text Box 53">
              <a:extLst>
                <a:ext uri="{FF2B5EF4-FFF2-40B4-BE49-F238E27FC236}">
                  <a16:creationId xmlns:a16="http://schemas.microsoft.com/office/drawing/2014/main" id="{ED2DF699-BC38-1825-8E2B-4C4EEAEF7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19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8750" name="Text Box 54">
              <a:extLst>
                <a:ext uri="{FF2B5EF4-FFF2-40B4-BE49-F238E27FC236}">
                  <a16:creationId xmlns:a16="http://schemas.microsoft.com/office/drawing/2014/main" id="{E3242A91-1DF4-9243-F8CB-71314FDF1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2205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0        1</a:t>
              </a:r>
            </a:p>
          </p:txBody>
        </p:sp>
      </p:grpSp>
      <p:grpSp>
        <p:nvGrpSpPr>
          <p:cNvPr id="28682" name="Group 55">
            <a:extLst>
              <a:ext uri="{FF2B5EF4-FFF2-40B4-BE49-F238E27FC236}">
                <a16:creationId xmlns:a16="http://schemas.microsoft.com/office/drawing/2014/main" id="{B2B2D5C5-8295-12E7-F155-69895920116C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3789363"/>
            <a:ext cx="2116138" cy="519112"/>
            <a:chOff x="3560" y="2795"/>
            <a:chExt cx="1333" cy="327"/>
          </a:xfrm>
        </p:grpSpPr>
        <p:sp>
          <p:nvSpPr>
            <p:cNvPr id="28747" name="Text Box 56">
              <a:extLst>
                <a:ext uri="{FF2B5EF4-FFF2-40B4-BE49-F238E27FC236}">
                  <a16:creationId xmlns:a16="http://schemas.microsoft.com/office/drawing/2014/main" id="{37DD36BA-81ED-5D37-D5CE-B9354A319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79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748" name="Text Box 57">
              <a:extLst>
                <a:ext uri="{FF2B5EF4-FFF2-40B4-BE49-F238E27FC236}">
                  <a16:creationId xmlns:a16="http://schemas.microsoft.com/office/drawing/2014/main" id="{54F7DB0D-FC4F-DD95-0245-9260C20D7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2795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0        0</a:t>
              </a:r>
            </a:p>
          </p:txBody>
        </p:sp>
      </p:grpSp>
      <p:grpSp>
        <p:nvGrpSpPr>
          <p:cNvPr id="28683" name="Group 58">
            <a:extLst>
              <a:ext uri="{FF2B5EF4-FFF2-40B4-BE49-F238E27FC236}">
                <a16:creationId xmlns:a16="http://schemas.microsoft.com/office/drawing/2014/main" id="{2C59BBA6-C08E-6B64-E8E0-2D32D0B2CB94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4652963"/>
            <a:ext cx="2116138" cy="519112"/>
            <a:chOff x="3560" y="3339"/>
            <a:chExt cx="1333" cy="327"/>
          </a:xfrm>
        </p:grpSpPr>
        <p:sp>
          <p:nvSpPr>
            <p:cNvPr id="28745" name="Text Box 59">
              <a:extLst>
                <a:ext uri="{FF2B5EF4-FFF2-40B4-BE49-F238E27FC236}">
                  <a16:creationId xmlns:a16="http://schemas.microsoft.com/office/drawing/2014/main" id="{59C7766A-4A68-FC81-D7E3-54FF8BCD9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333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8746" name="Text Box 60">
              <a:extLst>
                <a:ext uri="{FF2B5EF4-FFF2-40B4-BE49-F238E27FC236}">
                  <a16:creationId xmlns:a16="http://schemas.microsoft.com/office/drawing/2014/main" id="{E5F59D29-D49F-06E4-2CAB-8B9C3BE14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339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0        0</a:t>
              </a:r>
            </a:p>
          </p:txBody>
        </p:sp>
      </p:grpSp>
      <p:sp>
        <p:nvSpPr>
          <p:cNvPr id="28684" name="Text Box 61">
            <a:extLst>
              <a:ext uri="{FF2B5EF4-FFF2-40B4-BE49-F238E27FC236}">
                <a16:creationId xmlns:a16="http://schemas.microsoft.com/office/drawing/2014/main" id="{5D329165-0404-34E8-83A4-82CA74B18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476251"/>
            <a:ext cx="2374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画状态转换图</a:t>
            </a:r>
          </a:p>
        </p:txBody>
      </p:sp>
      <p:sp>
        <p:nvSpPr>
          <p:cNvPr id="36927" name="AutoShape 63">
            <a:extLst>
              <a:ext uri="{FF2B5EF4-FFF2-40B4-BE49-F238E27FC236}">
                <a16:creationId xmlns:a16="http://schemas.microsoft.com/office/drawing/2014/main" id="{899A7A05-B4B7-D0AE-C5D1-1F5AF906D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150" y="765175"/>
            <a:ext cx="1676400" cy="533400"/>
          </a:xfrm>
          <a:prstGeom prst="wedgeEllipseCallout">
            <a:avLst>
              <a:gd name="adj1" fmla="val -41759"/>
              <a:gd name="adj2" fmla="val 144046"/>
            </a:avLst>
          </a:prstGeom>
          <a:solidFill>
            <a:srgbClr val="66FFFF"/>
          </a:solidFill>
          <a:ln w="9525">
            <a:solidFill>
              <a:srgbClr val="66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电路状态</a:t>
            </a:r>
          </a:p>
        </p:txBody>
      </p:sp>
      <p:sp>
        <p:nvSpPr>
          <p:cNvPr id="36930" name="AutoShape 66">
            <a:extLst>
              <a:ext uri="{FF2B5EF4-FFF2-40B4-BE49-F238E27FC236}">
                <a16:creationId xmlns:a16="http://schemas.microsoft.com/office/drawing/2014/main" id="{0742CB89-E7A2-678F-BAE9-135BE876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0" y="1989138"/>
            <a:ext cx="1676400" cy="533400"/>
          </a:xfrm>
          <a:prstGeom prst="wedgeEllipseCallout">
            <a:avLst>
              <a:gd name="adj1" fmla="val -41759"/>
              <a:gd name="adj2" fmla="val 144046"/>
            </a:avLst>
          </a:prstGeom>
          <a:solidFill>
            <a:srgbClr val="66FFFF"/>
          </a:solidFill>
          <a:ln w="9525">
            <a:solidFill>
              <a:srgbClr val="66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转换方向</a:t>
            </a:r>
          </a:p>
        </p:txBody>
      </p:sp>
      <p:sp>
        <p:nvSpPr>
          <p:cNvPr id="36932" name="Oval 68">
            <a:extLst>
              <a:ext uri="{FF2B5EF4-FFF2-40B4-BE49-F238E27FC236}">
                <a16:creationId xmlns:a16="http://schemas.microsoft.com/office/drawing/2014/main" id="{AFDF6D6D-5A1B-4150-0C3A-78D10DBC6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998788"/>
            <a:ext cx="533400" cy="5016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00</a:t>
            </a:r>
          </a:p>
        </p:txBody>
      </p:sp>
      <p:sp>
        <p:nvSpPr>
          <p:cNvPr id="36933" name="Oval 69">
            <a:extLst>
              <a:ext uri="{FF2B5EF4-FFF2-40B4-BE49-F238E27FC236}">
                <a16:creationId xmlns:a16="http://schemas.microsoft.com/office/drawing/2014/main" id="{CAC3F0E6-AE5C-5B6F-A9D2-F11059CB8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2997201"/>
            <a:ext cx="533400" cy="519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01</a:t>
            </a:r>
          </a:p>
        </p:txBody>
      </p:sp>
      <p:sp>
        <p:nvSpPr>
          <p:cNvPr id="36934" name="Oval 70">
            <a:extLst>
              <a:ext uri="{FF2B5EF4-FFF2-40B4-BE49-F238E27FC236}">
                <a16:creationId xmlns:a16="http://schemas.microsoft.com/office/drawing/2014/main" id="{D431138D-88FC-E05A-745F-3E2E42D77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4581525"/>
            <a:ext cx="533400" cy="5207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6935" name="Oval 71">
            <a:extLst>
              <a:ext uri="{FF2B5EF4-FFF2-40B4-BE49-F238E27FC236}">
                <a16:creationId xmlns:a16="http://schemas.microsoft.com/office/drawing/2014/main" id="{31FCAD66-4BCA-0763-48E0-FE4A7F6FB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4581526"/>
            <a:ext cx="533400" cy="4984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36960" name="AutoShape 96">
            <a:extLst>
              <a:ext uri="{FF2B5EF4-FFF2-40B4-BE49-F238E27FC236}">
                <a16:creationId xmlns:a16="http://schemas.microsoft.com/office/drawing/2014/main" id="{A7E16790-7C2C-E025-FCF7-930E2C199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188913"/>
            <a:ext cx="1800225" cy="576262"/>
          </a:xfrm>
          <a:prstGeom prst="wedgeEllipseCallout">
            <a:avLst>
              <a:gd name="adj1" fmla="val 11639"/>
              <a:gd name="adj2" fmla="val 157440"/>
            </a:avLst>
          </a:prstGeom>
          <a:solidFill>
            <a:srgbClr val="FFCCFF"/>
          </a:solidFill>
          <a:ln w="9525">
            <a:solidFill>
              <a:srgbClr val="66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转换条件</a:t>
            </a:r>
          </a:p>
        </p:txBody>
      </p:sp>
      <p:grpSp>
        <p:nvGrpSpPr>
          <p:cNvPr id="37021" name="Group 157">
            <a:extLst>
              <a:ext uri="{FF2B5EF4-FFF2-40B4-BE49-F238E27FC236}">
                <a16:creationId xmlns:a16="http://schemas.microsoft.com/office/drawing/2014/main" id="{80AAA2DF-F669-2DE2-CF06-E1F0FF60959F}"/>
              </a:ext>
            </a:extLst>
          </p:cNvPr>
          <p:cNvGrpSpPr>
            <a:grpSpLocks/>
          </p:cNvGrpSpPr>
          <p:nvPr/>
        </p:nvGrpSpPr>
        <p:grpSpPr bwMode="auto">
          <a:xfrm>
            <a:off x="2782888" y="2565401"/>
            <a:ext cx="1223962" cy="574675"/>
            <a:chOff x="793" y="1616"/>
            <a:chExt cx="771" cy="362"/>
          </a:xfrm>
        </p:grpSpPr>
        <p:sp>
          <p:nvSpPr>
            <p:cNvPr id="28741" name="Text Box 88">
              <a:extLst>
                <a:ext uri="{FF2B5EF4-FFF2-40B4-BE49-F238E27FC236}">
                  <a16:creationId xmlns:a16="http://schemas.microsoft.com/office/drawing/2014/main" id="{7186DCFC-3614-37B2-53E0-C1994269F2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721693">
              <a:off x="1020" y="1616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0/0</a:t>
              </a:r>
            </a:p>
          </p:txBody>
        </p:sp>
        <p:grpSp>
          <p:nvGrpSpPr>
            <p:cNvPr id="28742" name="Group 130">
              <a:extLst>
                <a:ext uri="{FF2B5EF4-FFF2-40B4-BE49-F238E27FC236}">
                  <a16:creationId xmlns:a16="http://schemas.microsoft.com/office/drawing/2014/main" id="{DB6A0858-EB26-9A61-A436-37AE0543CF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" y="1842"/>
              <a:ext cx="771" cy="136"/>
              <a:chOff x="2699" y="3748"/>
              <a:chExt cx="816" cy="136"/>
            </a:xfrm>
          </p:grpSpPr>
          <p:sp>
            <p:nvSpPr>
              <p:cNvPr id="28743" name="Freeform 100">
                <a:extLst>
                  <a:ext uri="{FF2B5EF4-FFF2-40B4-BE49-F238E27FC236}">
                    <a16:creationId xmlns:a16="http://schemas.microsoft.com/office/drawing/2014/main" id="{678A8801-CB2E-89D4-8F78-ACEAD31D0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3748"/>
                <a:ext cx="726" cy="106"/>
              </a:xfrm>
              <a:custGeom>
                <a:avLst/>
                <a:gdLst>
                  <a:gd name="T0" fmla="*/ 0 w 726"/>
                  <a:gd name="T1" fmla="*/ 106 h 106"/>
                  <a:gd name="T2" fmla="*/ 272 w 726"/>
                  <a:gd name="T3" fmla="*/ 15 h 106"/>
                  <a:gd name="T4" fmla="*/ 499 w 726"/>
                  <a:gd name="T5" fmla="*/ 15 h 106"/>
                  <a:gd name="T6" fmla="*/ 726 w 72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" h="106">
                    <a:moveTo>
                      <a:pt x="0" y="106"/>
                    </a:moveTo>
                    <a:cubicBezTo>
                      <a:pt x="94" y="68"/>
                      <a:pt x="189" y="30"/>
                      <a:pt x="272" y="15"/>
                    </a:cubicBezTo>
                    <a:cubicBezTo>
                      <a:pt x="355" y="0"/>
                      <a:pt x="423" y="0"/>
                      <a:pt x="499" y="15"/>
                    </a:cubicBezTo>
                    <a:cubicBezTo>
                      <a:pt x="575" y="30"/>
                      <a:pt x="688" y="91"/>
                      <a:pt x="726" y="10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4" name="Line 101">
                <a:extLst>
                  <a:ext uri="{FF2B5EF4-FFF2-40B4-BE49-F238E27FC236}">
                    <a16:creationId xmlns:a16="http://schemas.microsoft.com/office/drawing/2014/main" id="{FF8D42F4-794A-19EE-BAF1-C462B4424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37810">
                <a:off x="3379" y="3838"/>
                <a:ext cx="136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7029" name="Group 165">
            <a:extLst>
              <a:ext uri="{FF2B5EF4-FFF2-40B4-BE49-F238E27FC236}">
                <a16:creationId xmlns:a16="http://schemas.microsoft.com/office/drawing/2014/main" id="{42B24A66-0719-78CE-6304-3946CA5B14CE}"/>
              </a:ext>
            </a:extLst>
          </p:cNvPr>
          <p:cNvGrpSpPr>
            <a:grpSpLocks/>
          </p:cNvGrpSpPr>
          <p:nvPr/>
        </p:nvGrpSpPr>
        <p:grpSpPr bwMode="auto">
          <a:xfrm>
            <a:off x="2566988" y="1052513"/>
            <a:ext cx="863600" cy="1223962"/>
            <a:chOff x="657" y="663"/>
            <a:chExt cx="544" cy="771"/>
          </a:xfrm>
        </p:grpSpPr>
        <p:sp>
          <p:nvSpPr>
            <p:cNvPr id="28739" name="Text Box 85">
              <a:extLst>
                <a:ext uri="{FF2B5EF4-FFF2-40B4-BE49-F238E27FC236}">
                  <a16:creationId xmlns:a16="http://schemas.microsoft.com/office/drawing/2014/main" id="{798B4951-5B4E-0F19-DDE5-BDB2E540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663"/>
              <a:ext cx="4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A/Y</a:t>
              </a:r>
            </a:p>
          </p:txBody>
        </p:sp>
        <p:sp>
          <p:nvSpPr>
            <p:cNvPr id="28740" name="Oval 103">
              <a:extLst>
                <a:ext uri="{FF2B5EF4-FFF2-40B4-BE49-F238E27FC236}">
                  <a16:creationId xmlns:a16="http://schemas.microsoft.com/office/drawing/2014/main" id="{BE15FC41-D657-954D-3AEB-157656159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935"/>
              <a:ext cx="544" cy="4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20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20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989" name="Rectangle 125">
            <a:extLst>
              <a:ext uri="{FF2B5EF4-FFF2-40B4-BE49-F238E27FC236}">
                <a16:creationId xmlns:a16="http://schemas.microsoft.com/office/drawing/2014/main" id="{EC711A3C-D529-C1C4-92B4-E201B1E68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1700213"/>
            <a:ext cx="1060450" cy="360362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990" name="Line 126">
            <a:extLst>
              <a:ext uri="{FF2B5EF4-FFF2-40B4-BE49-F238E27FC236}">
                <a16:creationId xmlns:a16="http://schemas.microsoft.com/office/drawing/2014/main" id="{0DAC708F-0B8A-8439-6F70-C24CC62B4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8525" y="1844675"/>
            <a:ext cx="503238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991" name="Rectangle 127">
            <a:extLst>
              <a:ext uri="{FF2B5EF4-FFF2-40B4-BE49-F238E27FC236}">
                <a16:creationId xmlns:a16="http://schemas.microsoft.com/office/drawing/2014/main" id="{D5937108-8650-6172-413C-0734C6812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6" y="1700213"/>
            <a:ext cx="1223963" cy="360362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992" name="Rectangle 128">
            <a:extLst>
              <a:ext uri="{FF2B5EF4-FFF2-40B4-BE49-F238E27FC236}">
                <a16:creationId xmlns:a16="http://schemas.microsoft.com/office/drawing/2014/main" id="{E38DAE12-A1D2-ED80-97E5-F248715B5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113" y="1700213"/>
            <a:ext cx="431800" cy="360362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993" name="Rectangle 129">
            <a:extLst>
              <a:ext uri="{FF2B5EF4-FFF2-40B4-BE49-F238E27FC236}">
                <a16:creationId xmlns:a16="http://schemas.microsoft.com/office/drawing/2014/main" id="{E3FC1579-E412-363C-5B30-DB571448C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1700213"/>
            <a:ext cx="360362" cy="360362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7024" name="Group 160">
            <a:extLst>
              <a:ext uri="{FF2B5EF4-FFF2-40B4-BE49-F238E27FC236}">
                <a16:creationId xmlns:a16="http://schemas.microsoft.com/office/drawing/2014/main" id="{42F071B3-AB56-5FB4-CAC1-52681854396D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429001"/>
            <a:ext cx="755650" cy="1223963"/>
            <a:chOff x="0" y="2160"/>
            <a:chExt cx="476" cy="771"/>
          </a:xfrm>
        </p:grpSpPr>
        <p:sp>
          <p:nvSpPr>
            <p:cNvPr id="28735" name="Text Box 93">
              <a:extLst>
                <a:ext uri="{FF2B5EF4-FFF2-40B4-BE49-F238E27FC236}">
                  <a16:creationId xmlns:a16="http://schemas.microsoft.com/office/drawing/2014/main" id="{8326B11A-0549-4647-5DE5-4E98EE545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387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0/1</a:t>
              </a:r>
            </a:p>
          </p:txBody>
        </p:sp>
        <p:grpSp>
          <p:nvGrpSpPr>
            <p:cNvPr id="28736" name="Group 136">
              <a:extLst>
                <a:ext uri="{FF2B5EF4-FFF2-40B4-BE49-F238E27FC236}">
                  <a16:creationId xmlns:a16="http://schemas.microsoft.com/office/drawing/2014/main" id="{4B67F9C4-4B4A-DB02-731F-E0F71DC7F3CF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2" y="2478"/>
              <a:ext cx="771" cy="136"/>
              <a:chOff x="2699" y="3748"/>
              <a:chExt cx="816" cy="136"/>
            </a:xfrm>
          </p:grpSpPr>
          <p:sp>
            <p:nvSpPr>
              <p:cNvPr id="28737" name="Freeform 137">
                <a:extLst>
                  <a:ext uri="{FF2B5EF4-FFF2-40B4-BE49-F238E27FC236}">
                    <a16:creationId xmlns:a16="http://schemas.microsoft.com/office/drawing/2014/main" id="{0EBFD97C-CD51-6806-F01C-DED55F748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3748"/>
                <a:ext cx="726" cy="106"/>
              </a:xfrm>
              <a:custGeom>
                <a:avLst/>
                <a:gdLst>
                  <a:gd name="T0" fmla="*/ 0 w 726"/>
                  <a:gd name="T1" fmla="*/ 106 h 106"/>
                  <a:gd name="T2" fmla="*/ 272 w 726"/>
                  <a:gd name="T3" fmla="*/ 15 h 106"/>
                  <a:gd name="T4" fmla="*/ 499 w 726"/>
                  <a:gd name="T5" fmla="*/ 15 h 106"/>
                  <a:gd name="T6" fmla="*/ 726 w 72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" h="106">
                    <a:moveTo>
                      <a:pt x="0" y="106"/>
                    </a:moveTo>
                    <a:cubicBezTo>
                      <a:pt x="94" y="68"/>
                      <a:pt x="189" y="30"/>
                      <a:pt x="272" y="15"/>
                    </a:cubicBezTo>
                    <a:cubicBezTo>
                      <a:pt x="355" y="0"/>
                      <a:pt x="423" y="0"/>
                      <a:pt x="499" y="15"/>
                    </a:cubicBezTo>
                    <a:cubicBezTo>
                      <a:pt x="575" y="30"/>
                      <a:pt x="688" y="91"/>
                      <a:pt x="726" y="10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8" name="Line 138">
                <a:extLst>
                  <a:ext uri="{FF2B5EF4-FFF2-40B4-BE49-F238E27FC236}">
                    <a16:creationId xmlns:a16="http://schemas.microsoft.com/office/drawing/2014/main" id="{D53DEDAF-3263-6FAA-D4DF-4B64906EE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37810">
                <a:off x="3379" y="3838"/>
                <a:ext cx="136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7022" name="Group 158">
            <a:extLst>
              <a:ext uri="{FF2B5EF4-FFF2-40B4-BE49-F238E27FC236}">
                <a16:creationId xmlns:a16="http://schemas.microsoft.com/office/drawing/2014/main" id="{E9EA0173-9FD8-F7C2-68CD-8A365F084A73}"/>
              </a:ext>
            </a:extLst>
          </p:cNvPr>
          <p:cNvGrpSpPr>
            <a:grpSpLocks/>
          </p:cNvGrpSpPr>
          <p:nvPr/>
        </p:nvGrpSpPr>
        <p:grpSpPr bwMode="auto">
          <a:xfrm>
            <a:off x="4367213" y="3429001"/>
            <a:ext cx="717550" cy="1223963"/>
            <a:chOff x="1791" y="2160"/>
            <a:chExt cx="452" cy="771"/>
          </a:xfrm>
        </p:grpSpPr>
        <p:sp>
          <p:nvSpPr>
            <p:cNvPr id="28731" name="Text Box 90">
              <a:extLst>
                <a:ext uri="{FF2B5EF4-FFF2-40B4-BE49-F238E27FC236}">
                  <a16:creationId xmlns:a16="http://schemas.microsoft.com/office/drawing/2014/main" id="{14E94B86-01BA-8C32-8643-163A9BFCC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721693">
              <a:off x="1882" y="2341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0/0</a:t>
              </a:r>
            </a:p>
          </p:txBody>
        </p:sp>
        <p:grpSp>
          <p:nvGrpSpPr>
            <p:cNvPr id="28732" name="Group 139">
              <a:extLst>
                <a:ext uri="{FF2B5EF4-FFF2-40B4-BE49-F238E27FC236}">
                  <a16:creationId xmlns:a16="http://schemas.microsoft.com/office/drawing/2014/main" id="{DC2E46AB-95F0-D142-90D4-B9521112291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473" y="2478"/>
              <a:ext cx="771" cy="136"/>
              <a:chOff x="2699" y="3748"/>
              <a:chExt cx="816" cy="136"/>
            </a:xfrm>
          </p:grpSpPr>
          <p:sp>
            <p:nvSpPr>
              <p:cNvPr id="28733" name="Freeform 140">
                <a:extLst>
                  <a:ext uri="{FF2B5EF4-FFF2-40B4-BE49-F238E27FC236}">
                    <a16:creationId xmlns:a16="http://schemas.microsoft.com/office/drawing/2014/main" id="{325A29C4-9BA5-BB60-2975-B33601AB5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3748"/>
                <a:ext cx="726" cy="106"/>
              </a:xfrm>
              <a:custGeom>
                <a:avLst/>
                <a:gdLst>
                  <a:gd name="T0" fmla="*/ 0 w 726"/>
                  <a:gd name="T1" fmla="*/ 106 h 106"/>
                  <a:gd name="T2" fmla="*/ 272 w 726"/>
                  <a:gd name="T3" fmla="*/ 15 h 106"/>
                  <a:gd name="T4" fmla="*/ 499 w 726"/>
                  <a:gd name="T5" fmla="*/ 15 h 106"/>
                  <a:gd name="T6" fmla="*/ 726 w 72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" h="106">
                    <a:moveTo>
                      <a:pt x="0" y="106"/>
                    </a:moveTo>
                    <a:cubicBezTo>
                      <a:pt x="94" y="68"/>
                      <a:pt x="189" y="30"/>
                      <a:pt x="272" y="15"/>
                    </a:cubicBezTo>
                    <a:cubicBezTo>
                      <a:pt x="355" y="0"/>
                      <a:pt x="423" y="0"/>
                      <a:pt x="499" y="15"/>
                    </a:cubicBezTo>
                    <a:cubicBezTo>
                      <a:pt x="575" y="30"/>
                      <a:pt x="688" y="91"/>
                      <a:pt x="726" y="10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4" name="Line 141">
                <a:extLst>
                  <a:ext uri="{FF2B5EF4-FFF2-40B4-BE49-F238E27FC236}">
                    <a16:creationId xmlns:a16="http://schemas.microsoft.com/office/drawing/2014/main" id="{31CC6692-9B4C-2064-4384-DE7010671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37810">
                <a:off x="3379" y="3838"/>
                <a:ext cx="136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7023" name="Group 159">
            <a:extLst>
              <a:ext uri="{FF2B5EF4-FFF2-40B4-BE49-F238E27FC236}">
                <a16:creationId xmlns:a16="http://schemas.microsoft.com/office/drawing/2014/main" id="{A9DD2B34-6BCB-74EF-DAFE-91CD7C040912}"/>
              </a:ext>
            </a:extLst>
          </p:cNvPr>
          <p:cNvGrpSpPr>
            <a:grpSpLocks/>
          </p:cNvGrpSpPr>
          <p:nvPr/>
        </p:nvGrpSpPr>
        <p:grpSpPr bwMode="auto">
          <a:xfrm>
            <a:off x="2711451" y="5013326"/>
            <a:ext cx="1223963" cy="601663"/>
            <a:chOff x="748" y="3158"/>
            <a:chExt cx="771" cy="379"/>
          </a:xfrm>
        </p:grpSpPr>
        <p:sp>
          <p:nvSpPr>
            <p:cNvPr id="28727" name="Text Box 94">
              <a:extLst>
                <a:ext uri="{FF2B5EF4-FFF2-40B4-BE49-F238E27FC236}">
                  <a16:creationId xmlns:a16="http://schemas.microsoft.com/office/drawing/2014/main" id="{E866AC06-4C2F-E45C-52E9-7D3CBF154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721693">
              <a:off x="975" y="3249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0/0</a:t>
              </a:r>
            </a:p>
          </p:txBody>
        </p:sp>
        <p:grpSp>
          <p:nvGrpSpPr>
            <p:cNvPr id="28728" name="Group 142">
              <a:extLst>
                <a:ext uri="{FF2B5EF4-FFF2-40B4-BE49-F238E27FC236}">
                  <a16:creationId xmlns:a16="http://schemas.microsoft.com/office/drawing/2014/main" id="{3095D293-6C27-2AE6-6075-D669346385FE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748" y="3158"/>
              <a:ext cx="771" cy="136"/>
              <a:chOff x="2699" y="3748"/>
              <a:chExt cx="816" cy="136"/>
            </a:xfrm>
          </p:grpSpPr>
          <p:sp>
            <p:nvSpPr>
              <p:cNvPr id="28729" name="Freeform 143">
                <a:extLst>
                  <a:ext uri="{FF2B5EF4-FFF2-40B4-BE49-F238E27FC236}">
                    <a16:creationId xmlns:a16="http://schemas.microsoft.com/office/drawing/2014/main" id="{C56D8312-DD57-7E23-36EE-8752D4C9C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3748"/>
                <a:ext cx="726" cy="106"/>
              </a:xfrm>
              <a:custGeom>
                <a:avLst/>
                <a:gdLst>
                  <a:gd name="T0" fmla="*/ 0 w 726"/>
                  <a:gd name="T1" fmla="*/ 106 h 106"/>
                  <a:gd name="T2" fmla="*/ 272 w 726"/>
                  <a:gd name="T3" fmla="*/ 15 h 106"/>
                  <a:gd name="T4" fmla="*/ 499 w 726"/>
                  <a:gd name="T5" fmla="*/ 15 h 106"/>
                  <a:gd name="T6" fmla="*/ 726 w 72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" h="106">
                    <a:moveTo>
                      <a:pt x="0" y="106"/>
                    </a:moveTo>
                    <a:cubicBezTo>
                      <a:pt x="94" y="68"/>
                      <a:pt x="189" y="30"/>
                      <a:pt x="272" y="15"/>
                    </a:cubicBezTo>
                    <a:cubicBezTo>
                      <a:pt x="355" y="0"/>
                      <a:pt x="423" y="0"/>
                      <a:pt x="499" y="15"/>
                    </a:cubicBezTo>
                    <a:cubicBezTo>
                      <a:pt x="575" y="30"/>
                      <a:pt x="688" y="91"/>
                      <a:pt x="726" y="10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0" name="Line 144">
                <a:extLst>
                  <a:ext uri="{FF2B5EF4-FFF2-40B4-BE49-F238E27FC236}">
                    <a16:creationId xmlns:a16="http://schemas.microsoft.com/office/drawing/2014/main" id="{F8052909-42AF-E4A0-D4F4-E0D223085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37810">
                <a:off x="3379" y="3838"/>
                <a:ext cx="136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7028" name="Group 164">
            <a:extLst>
              <a:ext uri="{FF2B5EF4-FFF2-40B4-BE49-F238E27FC236}">
                <a16:creationId xmlns:a16="http://schemas.microsoft.com/office/drawing/2014/main" id="{2CB8096F-4516-D612-9189-B4A327F52B0C}"/>
              </a:ext>
            </a:extLst>
          </p:cNvPr>
          <p:cNvGrpSpPr>
            <a:grpSpLocks/>
          </p:cNvGrpSpPr>
          <p:nvPr/>
        </p:nvGrpSpPr>
        <p:grpSpPr bwMode="auto">
          <a:xfrm>
            <a:off x="2711451" y="3141663"/>
            <a:ext cx="1223963" cy="457200"/>
            <a:chOff x="748" y="1979"/>
            <a:chExt cx="771" cy="288"/>
          </a:xfrm>
        </p:grpSpPr>
        <p:sp>
          <p:nvSpPr>
            <p:cNvPr id="28723" name="Text Box 80">
              <a:extLst>
                <a:ext uri="{FF2B5EF4-FFF2-40B4-BE49-F238E27FC236}">
                  <a16:creationId xmlns:a16="http://schemas.microsoft.com/office/drawing/2014/main" id="{633FB741-BAB6-BA81-20A1-8A45980175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1979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1/0</a:t>
              </a:r>
            </a:p>
          </p:txBody>
        </p:sp>
        <p:grpSp>
          <p:nvGrpSpPr>
            <p:cNvPr id="28724" name="Group 145">
              <a:extLst>
                <a:ext uri="{FF2B5EF4-FFF2-40B4-BE49-F238E27FC236}">
                  <a16:creationId xmlns:a16="http://schemas.microsoft.com/office/drawing/2014/main" id="{1538B6CB-9C8F-31AD-3C1F-1756EFBFB8E9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748" y="2115"/>
              <a:ext cx="771" cy="136"/>
              <a:chOff x="2699" y="3748"/>
              <a:chExt cx="816" cy="136"/>
            </a:xfrm>
          </p:grpSpPr>
          <p:sp>
            <p:nvSpPr>
              <p:cNvPr id="28725" name="Freeform 146">
                <a:extLst>
                  <a:ext uri="{FF2B5EF4-FFF2-40B4-BE49-F238E27FC236}">
                    <a16:creationId xmlns:a16="http://schemas.microsoft.com/office/drawing/2014/main" id="{EE4B19DA-3029-122C-628C-AB0C3966C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3748"/>
                <a:ext cx="726" cy="106"/>
              </a:xfrm>
              <a:custGeom>
                <a:avLst/>
                <a:gdLst>
                  <a:gd name="T0" fmla="*/ 0 w 726"/>
                  <a:gd name="T1" fmla="*/ 106 h 106"/>
                  <a:gd name="T2" fmla="*/ 272 w 726"/>
                  <a:gd name="T3" fmla="*/ 15 h 106"/>
                  <a:gd name="T4" fmla="*/ 499 w 726"/>
                  <a:gd name="T5" fmla="*/ 15 h 106"/>
                  <a:gd name="T6" fmla="*/ 726 w 72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" h="106">
                    <a:moveTo>
                      <a:pt x="0" y="106"/>
                    </a:moveTo>
                    <a:cubicBezTo>
                      <a:pt x="94" y="68"/>
                      <a:pt x="189" y="30"/>
                      <a:pt x="272" y="15"/>
                    </a:cubicBezTo>
                    <a:cubicBezTo>
                      <a:pt x="355" y="0"/>
                      <a:pt x="423" y="0"/>
                      <a:pt x="499" y="15"/>
                    </a:cubicBezTo>
                    <a:cubicBezTo>
                      <a:pt x="575" y="30"/>
                      <a:pt x="688" y="91"/>
                      <a:pt x="726" y="10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6" name="Line 147">
                <a:extLst>
                  <a:ext uri="{FF2B5EF4-FFF2-40B4-BE49-F238E27FC236}">
                    <a16:creationId xmlns:a16="http://schemas.microsoft.com/office/drawing/2014/main" id="{5985AF3A-9398-2A13-F863-5578DBC74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37810">
                <a:off x="3379" y="3838"/>
                <a:ext cx="136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7027" name="Group 163">
            <a:extLst>
              <a:ext uri="{FF2B5EF4-FFF2-40B4-BE49-F238E27FC236}">
                <a16:creationId xmlns:a16="http://schemas.microsoft.com/office/drawing/2014/main" id="{C6EE1851-58B9-49E6-F4E5-F3BCD947FDCF}"/>
              </a:ext>
            </a:extLst>
          </p:cNvPr>
          <p:cNvGrpSpPr>
            <a:grpSpLocks/>
          </p:cNvGrpSpPr>
          <p:nvPr/>
        </p:nvGrpSpPr>
        <p:grpSpPr bwMode="auto">
          <a:xfrm>
            <a:off x="3792539" y="3429001"/>
            <a:ext cx="573087" cy="1223963"/>
            <a:chOff x="1429" y="2160"/>
            <a:chExt cx="361" cy="771"/>
          </a:xfrm>
        </p:grpSpPr>
        <p:sp>
          <p:nvSpPr>
            <p:cNvPr id="28719" name="Text Box 86">
              <a:extLst>
                <a:ext uri="{FF2B5EF4-FFF2-40B4-BE49-F238E27FC236}">
                  <a16:creationId xmlns:a16="http://schemas.microsoft.com/office/drawing/2014/main" id="{877D75E9-59B0-635B-CF1A-EDCD0A771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387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1/0</a:t>
              </a:r>
            </a:p>
          </p:txBody>
        </p:sp>
        <p:grpSp>
          <p:nvGrpSpPr>
            <p:cNvPr id="28720" name="Group 148">
              <a:extLst>
                <a:ext uri="{FF2B5EF4-FFF2-40B4-BE49-F238E27FC236}">
                  <a16:creationId xmlns:a16="http://schemas.microsoft.com/office/drawing/2014/main" id="{70C60061-CBD4-D679-C82F-755C4F72A09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111" y="2478"/>
              <a:ext cx="771" cy="136"/>
              <a:chOff x="2699" y="3748"/>
              <a:chExt cx="816" cy="136"/>
            </a:xfrm>
          </p:grpSpPr>
          <p:sp>
            <p:nvSpPr>
              <p:cNvPr id="28721" name="Freeform 149">
                <a:extLst>
                  <a:ext uri="{FF2B5EF4-FFF2-40B4-BE49-F238E27FC236}">
                    <a16:creationId xmlns:a16="http://schemas.microsoft.com/office/drawing/2014/main" id="{06D9844C-390F-4E60-97FA-572673B78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3748"/>
                <a:ext cx="726" cy="106"/>
              </a:xfrm>
              <a:custGeom>
                <a:avLst/>
                <a:gdLst>
                  <a:gd name="T0" fmla="*/ 0 w 726"/>
                  <a:gd name="T1" fmla="*/ 106 h 106"/>
                  <a:gd name="T2" fmla="*/ 272 w 726"/>
                  <a:gd name="T3" fmla="*/ 15 h 106"/>
                  <a:gd name="T4" fmla="*/ 499 w 726"/>
                  <a:gd name="T5" fmla="*/ 15 h 106"/>
                  <a:gd name="T6" fmla="*/ 726 w 72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" h="106">
                    <a:moveTo>
                      <a:pt x="0" y="106"/>
                    </a:moveTo>
                    <a:cubicBezTo>
                      <a:pt x="94" y="68"/>
                      <a:pt x="189" y="30"/>
                      <a:pt x="272" y="15"/>
                    </a:cubicBezTo>
                    <a:cubicBezTo>
                      <a:pt x="355" y="0"/>
                      <a:pt x="423" y="0"/>
                      <a:pt x="499" y="15"/>
                    </a:cubicBezTo>
                    <a:cubicBezTo>
                      <a:pt x="575" y="30"/>
                      <a:pt x="688" y="91"/>
                      <a:pt x="726" y="10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2" name="Line 150">
                <a:extLst>
                  <a:ext uri="{FF2B5EF4-FFF2-40B4-BE49-F238E27FC236}">
                    <a16:creationId xmlns:a16="http://schemas.microsoft.com/office/drawing/2014/main" id="{DAAD542F-7096-D3F9-47E6-733DB97C8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37810">
                <a:off x="3379" y="3838"/>
                <a:ext cx="136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7025" name="Group 161">
            <a:extLst>
              <a:ext uri="{FF2B5EF4-FFF2-40B4-BE49-F238E27FC236}">
                <a16:creationId xmlns:a16="http://schemas.microsoft.com/office/drawing/2014/main" id="{9E310BD6-491E-D6E2-C072-E968EEE08DA9}"/>
              </a:ext>
            </a:extLst>
          </p:cNvPr>
          <p:cNvGrpSpPr>
            <a:grpSpLocks/>
          </p:cNvGrpSpPr>
          <p:nvPr/>
        </p:nvGrpSpPr>
        <p:grpSpPr bwMode="auto">
          <a:xfrm>
            <a:off x="2279651" y="3429001"/>
            <a:ext cx="576263" cy="1223963"/>
            <a:chOff x="476" y="2160"/>
            <a:chExt cx="363" cy="771"/>
          </a:xfrm>
        </p:grpSpPr>
        <p:sp>
          <p:nvSpPr>
            <p:cNvPr id="28715" name="Text Box 77">
              <a:extLst>
                <a:ext uri="{FF2B5EF4-FFF2-40B4-BE49-F238E27FC236}">
                  <a16:creationId xmlns:a16="http://schemas.microsoft.com/office/drawing/2014/main" id="{54F90188-CDEA-88BB-AC0F-A9ECBE71F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341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1/1</a:t>
              </a:r>
            </a:p>
          </p:txBody>
        </p:sp>
        <p:grpSp>
          <p:nvGrpSpPr>
            <p:cNvPr id="28716" name="Group 151">
              <a:extLst>
                <a:ext uri="{FF2B5EF4-FFF2-40B4-BE49-F238E27FC236}">
                  <a16:creationId xmlns:a16="http://schemas.microsoft.com/office/drawing/2014/main" id="{C3F6BDDB-69D4-6730-534D-4B6FE0B0DDD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 flipH="1" flipV="1">
              <a:off x="385" y="2478"/>
              <a:ext cx="771" cy="136"/>
              <a:chOff x="2699" y="3748"/>
              <a:chExt cx="816" cy="136"/>
            </a:xfrm>
          </p:grpSpPr>
          <p:sp>
            <p:nvSpPr>
              <p:cNvPr id="28717" name="Freeform 152">
                <a:extLst>
                  <a:ext uri="{FF2B5EF4-FFF2-40B4-BE49-F238E27FC236}">
                    <a16:creationId xmlns:a16="http://schemas.microsoft.com/office/drawing/2014/main" id="{90CF8558-0A8E-2413-2761-6D6CC9E9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3748"/>
                <a:ext cx="726" cy="106"/>
              </a:xfrm>
              <a:custGeom>
                <a:avLst/>
                <a:gdLst>
                  <a:gd name="T0" fmla="*/ 0 w 726"/>
                  <a:gd name="T1" fmla="*/ 106 h 106"/>
                  <a:gd name="T2" fmla="*/ 272 w 726"/>
                  <a:gd name="T3" fmla="*/ 15 h 106"/>
                  <a:gd name="T4" fmla="*/ 499 w 726"/>
                  <a:gd name="T5" fmla="*/ 15 h 106"/>
                  <a:gd name="T6" fmla="*/ 726 w 72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" h="106">
                    <a:moveTo>
                      <a:pt x="0" y="106"/>
                    </a:moveTo>
                    <a:cubicBezTo>
                      <a:pt x="94" y="68"/>
                      <a:pt x="189" y="30"/>
                      <a:pt x="272" y="15"/>
                    </a:cubicBezTo>
                    <a:cubicBezTo>
                      <a:pt x="355" y="0"/>
                      <a:pt x="423" y="0"/>
                      <a:pt x="499" y="15"/>
                    </a:cubicBezTo>
                    <a:cubicBezTo>
                      <a:pt x="575" y="30"/>
                      <a:pt x="688" y="91"/>
                      <a:pt x="726" y="10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8" name="Line 153">
                <a:extLst>
                  <a:ext uri="{FF2B5EF4-FFF2-40B4-BE49-F238E27FC236}">
                    <a16:creationId xmlns:a16="http://schemas.microsoft.com/office/drawing/2014/main" id="{B6CD4400-2D29-F517-092C-540F2287C9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37810">
                <a:off x="3379" y="3838"/>
                <a:ext cx="136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7026" name="Group 162">
            <a:extLst>
              <a:ext uri="{FF2B5EF4-FFF2-40B4-BE49-F238E27FC236}">
                <a16:creationId xmlns:a16="http://schemas.microsoft.com/office/drawing/2014/main" id="{AEB72E8C-4585-A782-8074-C31F76A28825}"/>
              </a:ext>
            </a:extLst>
          </p:cNvPr>
          <p:cNvGrpSpPr>
            <a:grpSpLocks/>
          </p:cNvGrpSpPr>
          <p:nvPr/>
        </p:nvGrpSpPr>
        <p:grpSpPr bwMode="auto">
          <a:xfrm>
            <a:off x="2711451" y="4437063"/>
            <a:ext cx="1223963" cy="457200"/>
            <a:chOff x="748" y="2795"/>
            <a:chExt cx="771" cy="288"/>
          </a:xfrm>
        </p:grpSpPr>
        <p:sp>
          <p:nvSpPr>
            <p:cNvPr id="28711" name="Text Box 82">
              <a:extLst>
                <a:ext uri="{FF2B5EF4-FFF2-40B4-BE49-F238E27FC236}">
                  <a16:creationId xmlns:a16="http://schemas.microsoft.com/office/drawing/2014/main" id="{68868AB1-3670-04B2-9F76-A501F4861A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2795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1/0</a:t>
              </a:r>
            </a:p>
          </p:txBody>
        </p:sp>
        <p:grpSp>
          <p:nvGrpSpPr>
            <p:cNvPr id="28712" name="Group 154">
              <a:extLst>
                <a:ext uri="{FF2B5EF4-FFF2-40B4-BE49-F238E27FC236}">
                  <a16:creationId xmlns:a16="http://schemas.microsoft.com/office/drawing/2014/main" id="{43B9A489-3F18-B4F5-3274-EBC2D1CED5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" y="2795"/>
              <a:ext cx="771" cy="136"/>
              <a:chOff x="2699" y="3748"/>
              <a:chExt cx="816" cy="136"/>
            </a:xfrm>
          </p:grpSpPr>
          <p:sp>
            <p:nvSpPr>
              <p:cNvPr id="28713" name="Freeform 155">
                <a:extLst>
                  <a:ext uri="{FF2B5EF4-FFF2-40B4-BE49-F238E27FC236}">
                    <a16:creationId xmlns:a16="http://schemas.microsoft.com/office/drawing/2014/main" id="{E0FE0789-AF01-BB58-1906-16E6CAB4A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3748"/>
                <a:ext cx="726" cy="106"/>
              </a:xfrm>
              <a:custGeom>
                <a:avLst/>
                <a:gdLst>
                  <a:gd name="T0" fmla="*/ 0 w 726"/>
                  <a:gd name="T1" fmla="*/ 106 h 106"/>
                  <a:gd name="T2" fmla="*/ 272 w 726"/>
                  <a:gd name="T3" fmla="*/ 15 h 106"/>
                  <a:gd name="T4" fmla="*/ 499 w 726"/>
                  <a:gd name="T5" fmla="*/ 15 h 106"/>
                  <a:gd name="T6" fmla="*/ 726 w 726"/>
                  <a:gd name="T7" fmla="*/ 106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6" h="106">
                    <a:moveTo>
                      <a:pt x="0" y="106"/>
                    </a:moveTo>
                    <a:cubicBezTo>
                      <a:pt x="94" y="68"/>
                      <a:pt x="189" y="30"/>
                      <a:pt x="272" y="15"/>
                    </a:cubicBezTo>
                    <a:cubicBezTo>
                      <a:pt x="355" y="0"/>
                      <a:pt x="423" y="0"/>
                      <a:pt x="499" y="15"/>
                    </a:cubicBezTo>
                    <a:cubicBezTo>
                      <a:pt x="575" y="30"/>
                      <a:pt x="688" y="91"/>
                      <a:pt x="726" y="10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4" name="Line 156">
                <a:extLst>
                  <a:ext uri="{FF2B5EF4-FFF2-40B4-BE49-F238E27FC236}">
                    <a16:creationId xmlns:a16="http://schemas.microsoft.com/office/drawing/2014/main" id="{19090E15-8BEB-150B-4DAC-579BD3726D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37810">
                <a:off x="3379" y="3838"/>
                <a:ext cx="136" cy="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7030" name="Rectangle 166">
            <a:extLst>
              <a:ext uri="{FF2B5EF4-FFF2-40B4-BE49-F238E27FC236}">
                <a16:creationId xmlns:a16="http://schemas.microsoft.com/office/drawing/2014/main" id="{349159C0-86E8-8E4C-CBCA-1BADDEBCC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357563"/>
            <a:ext cx="1060450" cy="360362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031" name="Rectangle 167">
            <a:extLst>
              <a:ext uri="{FF2B5EF4-FFF2-40B4-BE49-F238E27FC236}">
                <a16:creationId xmlns:a16="http://schemas.microsoft.com/office/drawing/2014/main" id="{B3DC0125-721C-FFE6-4CC6-F01876B71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6" y="3357563"/>
            <a:ext cx="1223963" cy="360362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032" name="Line 168">
            <a:extLst>
              <a:ext uri="{FF2B5EF4-FFF2-40B4-BE49-F238E27FC236}">
                <a16:creationId xmlns:a16="http://schemas.microsoft.com/office/drawing/2014/main" id="{061734C8-3890-CBA8-3992-DD97155CF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8525" y="3573463"/>
            <a:ext cx="503238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033" name="Rectangle 169">
            <a:extLst>
              <a:ext uri="{FF2B5EF4-FFF2-40B4-BE49-F238E27FC236}">
                <a16:creationId xmlns:a16="http://schemas.microsoft.com/office/drawing/2014/main" id="{CA10D540-6747-40FE-828C-4BEF827E7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113" y="3357563"/>
            <a:ext cx="431800" cy="360362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034" name="Rectangle 170">
            <a:extLst>
              <a:ext uri="{FF2B5EF4-FFF2-40B4-BE49-F238E27FC236}">
                <a16:creationId xmlns:a16="http://schemas.microsoft.com/office/drawing/2014/main" id="{61DE5366-B64C-10C6-E0D7-061C76AEC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3357563"/>
            <a:ext cx="360362" cy="360362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69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9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9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69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7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70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7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27" grpId="0" animBg="1"/>
      <p:bldP spid="36930" grpId="0" animBg="1"/>
      <p:bldP spid="36932" grpId="0" animBg="1" autoUpdateAnimBg="0"/>
      <p:bldP spid="36933" grpId="0" animBg="1" autoUpdateAnimBg="0"/>
      <p:bldP spid="36934" grpId="0" animBg="1" autoUpdateAnimBg="0"/>
      <p:bldP spid="36935" grpId="0" animBg="1" autoUpdateAnimBg="0"/>
      <p:bldP spid="36960" grpId="0" animBg="1"/>
      <p:bldP spid="36989" grpId="0" animBg="1"/>
      <p:bldP spid="36991" grpId="0" animBg="1"/>
      <p:bldP spid="36992" grpId="0" animBg="1"/>
      <p:bldP spid="36993" grpId="0" animBg="1"/>
      <p:bldP spid="37030" grpId="0" animBg="1"/>
      <p:bldP spid="37031" grpId="0" animBg="1"/>
      <p:bldP spid="37033" grpId="0" animBg="1"/>
      <p:bldP spid="370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8">
            <a:extLst>
              <a:ext uri="{FF2B5EF4-FFF2-40B4-BE49-F238E27FC236}">
                <a16:creationId xmlns:a16="http://schemas.microsoft.com/office/drawing/2014/main" id="{3890F8DA-B8AE-205F-A31A-9EFDCE2B4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427038"/>
            <a:ext cx="2058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作时序图 </a:t>
            </a: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487A89E1-646C-72E7-3DA3-DFC326783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724401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⑤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说明电路功能</a:t>
            </a: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0DA62E7A-CBBF-B21A-74E8-A1FB20716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5373688"/>
            <a:ext cx="8064500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A=0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时是二位二进制加法计数器；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A=1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时是二位二进制减法计数器。</a:t>
            </a:r>
          </a:p>
        </p:txBody>
      </p:sp>
      <p:pic>
        <p:nvPicPr>
          <p:cNvPr id="29701" name="Picture 15">
            <a:extLst>
              <a:ext uri="{FF2B5EF4-FFF2-40B4-BE49-F238E27FC236}">
                <a16:creationId xmlns:a16="http://schemas.microsoft.com/office/drawing/2014/main" id="{EA463FED-936A-E89C-FAD1-B8BCC01E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196975"/>
            <a:ext cx="5976937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908" name="Group 20">
            <a:extLst>
              <a:ext uri="{FF2B5EF4-FFF2-40B4-BE49-F238E27FC236}">
                <a16:creationId xmlns:a16="http://schemas.microsoft.com/office/drawing/2014/main" id="{ACE1A745-52C5-9A97-A8E2-4E42A32B54D4}"/>
              </a:ext>
            </a:extLst>
          </p:cNvPr>
          <p:cNvGrpSpPr>
            <a:grpSpLocks/>
          </p:cNvGrpSpPr>
          <p:nvPr/>
        </p:nvGrpSpPr>
        <p:grpSpPr bwMode="auto">
          <a:xfrm>
            <a:off x="5087938" y="1989138"/>
            <a:ext cx="360362" cy="2184400"/>
            <a:chOff x="2245" y="1253"/>
            <a:chExt cx="227" cy="1376"/>
          </a:xfrm>
        </p:grpSpPr>
        <p:sp>
          <p:nvSpPr>
            <p:cNvPr id="29713" name="Text Box 16">
              <a:extLst>
                <a:ext uri="{FF2B5EF4-FFF2-40B4-BE49-F238E27FC236}">
                  <a16:creationId xmlns:a16="http://schemas.microsoft.com/office/drawing/2014/main" id="{42A4CC62-8E1C-49BF-14B1-436238EC4F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1253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9714" name="Text Box 17">
              <a:extLst>
                <a:ext uri="{FF2B5EF4-FFF2-40B4-BE49-F238E27FC236}">
                  <a16:creationId xmlns:a16="http://schemas.microsoft.com/office/drawing/2014/main" id="{F86D260B-EE29-912E-CB30-352FB1698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1525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9715" name="Text Box 18">
              <a:extLst>
                <a:ext uri="{FF2B5EF4-FFF2-40B4-BE49-F238E27FC236}">
                  <a16:creationId xmlns:a16="http://schemas.microsoft.com/office/drawing/2014/main" id="{215BDD79-7F73-C0BC-DD4A-3614F544B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1933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9716" name="Text Box 19">
              <a:extLst>
                <a:ext uri="{FF2B5EF4-FFF2-40B4-BE49-F238E27FC236}">
                  <a16:creationId xmlns:a16="http://schemas.microsoft.com/office/drawing/2014/main" id="{23D31957-0DA0-1578-9C9F-5F719344C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2341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37913" name="Group 25">
            <a:extLst>
              <a:ext uri="{FF2B5EF4-FFF2-40B4-BE49-F238E27FC236}">
                <a16:creationId xmlns:a16="http://schemas.microsoft.com/office/drawing/2014/main" id="{D0F403AD-C650-B910-C670-829D35E445DF}"/>
              </a:ext>
            </a:extLst>
          </p:cNvPr>
          <p:cNvGrpSpPr>
            <a:grpSpLocks/>
          </p:cNvGrpSpPr>
          <p:nvPr/>
        </p:nvGrpSpPr>
        <p:grpSpPr bwMode="auto">
          <a:xfrm>
            <a:off x="5951539" y="1628776"/>
            <a:ext cx="433387" cy="2689225"/>
            <a:chOff x="2789" y="1026"/>
            <a:chExt cx="273" cy="1694"/>
          </a:xfrm>
        </p:grpSpPr>
        <p:sp>
          <p:nvSpPr>
            <p:cNvPr id="29709" name="Text Box 21">
              <a:extLst>
                <a:ext uri="{FF2B5EF4-FFF2-40B4-BE49-F238E27FC236}">
                  <a16:creationId xmlns:a16="http://schemas.microsoft.com/office/drawing/2014/main" id="{912193A7-4334-E397-8053-FDDAEC0E0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1026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9710" name="Text Box 22">
              <a:extLst>
                <a:ext uri="{FF2B5EF4-FFF2-40B4-BE49-F238E27FC236}">
                  <a16:creationId xmlns:a16="http://schemas.microsoft.com/office/drawing/2014/main" id="{8A0A1731-8E3A-E774-6575-0F179F31F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1706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9711" name="Text Box 23">
              <a:extLst>
                <a:ext uri="{FF2B5EF4-FFF2-40B4-BE49-F238E27FC236}">
                  <a16:creationId xmlns:a16="http://schemas.microsoft.com/office/drawing/2014/main" id="{73622604-7B47-7FD5-1FE6-1E51B5378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205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9712" name="Text Box 24">
              <a:extLst>
                <a:ext uri="{FF2B5EF4-FFF2-40B4-BE49-F238E27FC236}">
                  <a16:creationId xmlns:a16="http://schemas.microsoft.com/office/drawing/2014/main" id="{C95211AC-95A9-52D3-C80F-D6F71014E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432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37914" name="Group 26">
            <a:extLst>
              <a:ext uri="{FF2B5EF4-FFF2-40B4-BE49-F238E27FC236}">
                <a16:creationId xmlns:a16="http://schemas.microsoft.com/office/drawing/2014/main" id="{3F98BC58-6EF7-35D1-C035-35B95BC72EAF}"/>
              </a:ext>
            </a:extLst>
          </p:cNvPr>
          <p:cNvGrpSpPr>
            <a:grpSpLocks/>
          </p:cNvGrpSpPr>
          <p:nvPr/>
        </p:nvGrpSpPr>
        <p:grpSpPr bwMode="auto">
          <a:xfrm>
            <a:off x="8040689" y="1628776"/>
            <a:ext cx="433387" cy="2689225"/>
            <a:chOff x="2789" y="1026"/>
            <a:chExt cx="273" cy="1694"/>
          </a:xfrm>
        </p:grpSpPr>
        <p:sp>
          <p:nvSpPr>
            <p:cNvPr id="29705" name="Text Box 27">
              <a:extLst>
                <a:ext uri="{FF2B5EF4-FFF2-40B4-BE49-F238E27FC236}">
                  <a16:creationId xmlns:a16="http://schemas.microsoft.com/office/drawing/2014/main" id="{6919910A-9FE2-D487-4684-9939FADA8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1026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9706" name="Text Box 28">
              <a:extLst>
                <a:ext uri="{FF2B5EF4-FFF2-40B4-BE49-F238E27FC236}">
                  <a16:creationId xmlns:a16="http://schemas.microsoft.com/office/drawing/2014/main" id="{5755F4F9-B2AD-A31B-68B8-1BBCE4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1706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9707" name="Text Box 29">
              <a:extLst>
                <a:ext uri="{FF2B5EF4-FFF2-40B4-BE49-F238E27FC236}">
                  <a16:creationId xmlns:a16="http://schemas.microsoft.com/office/drawing/2014/main" id="{2C04E5A7-2367-623E-DD44-835F16696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205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9708" name="Text Box 30">
              <a:extLst>
                <a:ext uri="{FF2B5EF4-FFF2-40B4-BE49-F238E27FC236}">
                  <a16:creationId xmlns:a16="http://schemas.microsoft.com/office/drawing/2014/main" id="{07032B3C-1B21-AB9B-9FDC-E2A8315FE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432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7" grpId="0" autoUpdateAnimBg="0"/>
      <p:bldP spid="3789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A2645B-7E39-0C96-0423-894313996262}"/>
              </a:ext>
            </a:extLst>
          </p:cNvPr>
          <p:cNvSpPr txBox="1"/>
          <p:nvPr/>
        </p:nvSpPr>
        <p:spPr>
          <a:xfrm>
            <a:off x="2567709" y="2357007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练习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9</a:t>
            </a:r>
            <a:endParaRPr lang="zh-CN" altLang="en-US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21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3">
            <a:extLst>
              <a:ext uri="{FF2B5EF4-FFF2-40B4-BE49-F238E27FC236}">
                <a16:creationId xmlns:a16="http://schemas.microsoft.com/office/drawing/2014/main" id="{24864543-BD23-0530-26F1-EE78C752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711200" y="-44450"/>
            <a:ext cx="1066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BC763988-605E-4DDD-9234-93DDECE9ECBA}" type="slidenum">
              <a:rPr lang="en-US" altLang="zh-CN" smtClean="0"/>
              <a:pPr>
                <a:spcBef>
                  <a:spcPct val="0"/>
                </a:spcBef>
                <a:buFontTx/>
                <a:buNone/>
                <a:defRPr/>
              </a:pPr>
              <a:t>5</a:t>
            </a:fld>
            <a:endParaRPr lang="en-US" altLang="zh-CN" sz="1200">
              <a:solidFill>
                <a:srgbClr val="008000"/>
              </a:solidFill>
            </a:endParaRPr>
          </a:p>
        </p:txBody>
      </p:sp>
      <p:sp>
        <p:nvSpPr>
          <p:cNvPr id="66569" name="Text Box 8">
            <a:extLst>
              <a:ext uri="{FF2B5EF4-FFF2-40B4-BE49-F238E27FC236}">
                <a16:creationId xmlns:a16="http://schemas.microsoft.com/office/drawing/2014/main" id="{3EE95E20-1F8F-2EA1-53ED-F3148C189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762001"/>
            <a:ext cx="261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练习：</a:t>
            </a:r>
          </a:p>
        </p:txBody>
      </p:sp>
      <p:graphicFrame>
        <p:nvGraphicFramePr>
          <p:cNvPr id="70665" name="Object 9">
            <a:extLst>
              <a:ext uri="{FF2B5EF4-FFF2-40B4-BE49-F238E27FC236}">
                <a16:creationId xmlns:a16="http://schemas.microsoft.com/office/drawing/2014/main" id="{C3BDF9FD-A811-D208-D97C-A8782944EC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3951" y="1474788"/>
          <a:ext cx="74453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90795" imgH="199981" progId="Equation.3">
                  <p:embed/>
                </p:oleObj>
              </mc:Choice>
              <mc:Fallback>
                <p:oleObj name="Equation" r:id="rId2" imgW="2990795" imgH="199981" progId="Equation.3">
                  <p:embed/>
                  <p:pic>
                    <p:nvPicPr>
                      <p:cNvPr id="70665" name="Object 9">
                        <a:extLst>
                          <a:ext uri="{FF2B5EF4-FFF2-40B4-BE49-F238E27FC236}">
                            <a16:creationId xmlns:a16="http://schemas.microsoft.com/office/drawing/2014/main" id="{C3BDF9FD-A811-D208-D97C-A8782944EC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1" y="1474788"/>
                        <a:ext cx="74453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0AACD209-891E-CCA7-7D0A-5E2240693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585788"/>
            <a:ext cx="2459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[</a:t>
            </a:r>
            <a:r>
              <a:rPr lang="zh-CN" altLang="en-US" sz="2800" b="1">
                <a:solidFill>
                  <a:srgbClr val="0033CC"/>
                </a:solidFill>
              </a:rPr>
              <a:t>例 </a:t>
            </a:r>
            <a:r>
              <a:rPr lang="en-US" altLang="zh-CN" sz="2800" b="1">
                <a:solidFill>
                  <a:srgbClr val="0033CC"/>
                </a:solidFill>
              </a:rPr>
              <a:t>5.1.5</a:t>
            </a:r>
            <a:r>
              <a:rPr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]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12366F8C-E87B-FEDC-F41A-883E38D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514" y="577851"/>
            <a:ext cx="5240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按如下状态图设计时序电路。</a:t>
            </a:r>
          </a:p>
        </p:txBody>
      </p:sp>
      <p:grpSp>
        <p:nvGrpSpPr>
          <p:cNvPr id="18436" name="Group 4">
            <a:extLst>
              <a:ext uri="{FF2B5EF4-FFF2-40B4-BE49-F238E27FC236}">
                <a16:creationId xmlns:a16="http://schemas.microsoft.com/office/drawing/2014/main" id="{4EE78021-9CA9-1282-9470-886EF4B58CDA}"/>
              </a:ext>
            </a:extLst>
          </p:cNvPr>
          <p:cNvGrpSpPr>
            <a:grpSpLocks/>
          </p:cNvGrpSpPr>
          <p:nvPr/>
        </p:nvGrpSpPr>
        <p:grpSpPr bwMode="auto">
          <a:xfrm>
            <a:off x="2203450" y="955675"/>
            <a:ext cx="8464550" cy="1836738"/>
            <a:chOff x="428" y="602"/>
            <a:chExt cx="5332" cy="1157"/>
          </a:xfrm>
        </p:grpSpPr>
        <p:sp>
          <p:nvSpPr>
            <p:cNvPr id="28769" name="Text Box 5">
              <a:extLst>
                <a:ext uri="{FF2B5EF4-FFF2-40B4-BE49-F238E27FC236}">
                  <a16:creationId xmlns:a16="http://schemas.microsoft.com/office/drawing/2014/main" id="{0AC7F1B6-7DB5-B47E-03A7-1FAD936AE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" y="1110"/>
              <a:ext cx="6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000</a:t>
              </a:r>
            </a:p>
          </p:txBody>
        </p:sp>
        <p:sp>
          <p:nvSpPr>
            <p:cNvPr id="28770" name="Text Box 6">
              <a:extLst>
                <a:ext uri="{FF2B5EF4-FFF2-40B4-BE49-F238E27FC236}">
                  <a16:creationId xmlns:a16="http://schemas.microsoft.com/office/drawing/2014/main" id="{72CD2169-556A-19AA-575E-E8FB01B49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" y="970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71" name="Line 7">
              <a:extLst>
                <a:ext uri="{FF2B5EF4-FFF2-40B4-BE49-F238E27FC236}">
                  <a16:creationId xmlns:a16="http://schemas.microsoft.com/office/drawing/2014/main" id="{7E42320E-1509-51BF-D0BB-36603AADE7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1306"/>
              <a:ext cx="25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2" name="Text Box 8">
              <a:extLst>
                <a:ext uri="{FF2B5EF4-FFF2-40B4-BE49-F238E27FC236}">
                  <a16:creationId xmlns:a16="http://schemas.microsoft.com/office/drawing/2014/main" id="{850CF2DF-9E64-6A12-E4BD-E031301C8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1" y="1118"/>
              <a:ext cx="6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001</a:t>
              </a:r>
            </a:p>
          </p:txBody>
        </p:sp>
        <p:sp>
          <p:nvSpPr>
            <p:cNvPr id="28773" name="Line 9">
              <a:extLst>
                <a:ext uri="{FF2B5EF4-FFF2-40B4-BE49-F238E27FC236}">
                  <a16:creationId xmlns:a16="http://schemas.microsoft.com/office/drawing/2014/main" id="{28CF01BA-0901-0C7E-472E-13056D4DC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7" y="1306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4" name="Text Box 10">
              <a:extLst>
                <a:ext uri="{FF2B5EF4-FFF2-40B4-BE49-F238E27FC236}">
                  <a16:creationId xmlns:a16="http://schemas.microsoft.com/office/drawing/2014/main" id="{113D7B13-B28C-90E4-75A3-F09223A46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2" y="1114"/>
              <a:ext cx="5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010</a:t>
              </a:r>
            </a:p>
          </p:txBody>
        </p:sp>
        <p:sp>
          <p:nvSpPr>
            <p:cNvPr id="28775" name="Text Box 11">
              <a:extLst>
                <a:ext uri="{FF2B5EF4-FFF2-40B4-BE49-F238E27FC236}">
                  <a16:creationId xmlns:a16="http://schemas.microsoft.com/office/drawing/2014/main" id="{1FF6E01D-D7DE-FA9D-50F0-E7FF678E5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1110"/>
              <a:ext cx="55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011</a:t>
              </a:r>
            </a:p>
          </p:txBody>
        </p:sp>
        <p:sp>
          <p:nvSpPr>
            <p:cNvPr id="28776" name="Text Box 12">
              <a:extLst>
                <a:ext uri="{FF2B5EF4-FFF2-40B4-BE49-F238E27FC236}">
                  <a16:creationId xmlns:a16="http://schemas.microsoft.com/office/drawing/2014/main" id="{E5600308-3BAF-5D47-206D-E8D52D4C8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" y="1114"/>
              <a:ext cx="5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100</a:t>
              </a:r>
            </a:p>
          </p:txBody>
        </p:sp>
        <p:sp>
          <p:nvSpPr>
            <p:cNvPr id="28777" name="Text Box 13">
              <a:extLst>
                <a:ext uri="{FF2B5EF4-FFF2-40B4-BE49-F238E27FC236}">
                  <a16:creationId xmlns:a16="http://schemas.microsoft.com/office/drawing/2014/main" id="{7032DCE0-FD26-7932-6417-7C554D38E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4" y="1114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101</a:t>
              </a:r>
            </a:p>
          </p:txBody>
        </p:sp>
        <p:sp>
          <p:nvSpPr>
            <p:cNvPr id="28778" name="Line 14">
              <a:extLst>
                <a:ext uri="{FF2B5EF4-FFF2-40B4-BE49-F238E27FC236}">
                  <a16:creationId xmlns:a16="http://schemas.microsoft.com/office/drawing/2014/main" id="{765D9439-1B8D-D6CB-CB84-7F5E8ECBB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8" y="1434"/>
              <a:ext cx="2" cy="1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9" name="Line 15">
              <a:extLst>
                <a:ext uri="{FF2B5EF4-FFF2-40B4-BE49-F238E27FC236}">
                  <a16:creationId xmlns:a16="http://schemas.microsoft.com/office/drawing/2014/main" id="{B880BCBC-0E75-3F5A-F085-526FDA53D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1" y="1582"/>
              <a:ext cx="47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0" name="Line 16">
              <a:extLst>
                <a:ext uri="{FF2B5EF4-FFF2-40B4-BE49-F238E27FC236}">
                  <a16:creationId xmlns:a16="http://schemas.microsoft.com/office/drawing/2014/main" id="{20DFA843-360D-374A-2680-3E5EC8A5E6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9" y="1374"/>
              <a:ext cx="4" cy="2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1" name="Line 17">
              <a:extLst>
                <a:ext uri="{FF2B5EF4-FFF2-40B4-BE49-F238E27FC236}">
                  <a16:creationId xmlns:a16="http://schemas.microsoft.com/office/drawing/2014/main" id="{FB5EE0D1-E07E-D4D0-E7E8-C57EFD094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5" y="1294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2" name="Line 18">
              <a:extLst>
                <a:ext uri="{FF2B5EF4-FFF2-40B4-BE49-F238E27FC236}">
                  <a16:creationId xmlns:a16="http://schemas.microsoft.com/office/drawing/2014/main" id="{776D5E1A-BFA7-C8A6-F562-DA73A6ACB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1" y="1298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3" name="Line 19">
              <a:extLst>
                <a:ext uri="{FF2B5EF4-FFF2-40B4-BE49-F238E27FC236}">
                  <a16:creationId xmlns:a16="http://schemas.microsoft.com/office/drawing/2014/main" id="{B5D34A18-C3AA-8ED1-E821-B08C847A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9" y="1302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4" name="Text Box 20">
              <a:extLst>
                <a:ext uri="{FF2B5EF4-FFF2-40B4-BE49-F238E27FC236}">
                  <a16:creationId xmlns:a16="http://schemas.microsoft.com/office/drawing/2014/main" id="{ED26A468-8056-1A58-769F-47F3235E2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4" y="970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85" name="Text Box 21">
              <a:extLst>
                <a:ext uri="{FF2B5EF4-FFF2-40B4-BE49-F238E27FC236}">
                  <a16:creationId xmlns:a16="http://schemas.microsoft.com/office/drawing/2014/main" id="{09125DB9-5561-9911-35E5-961CD9DE3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4" y="962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86" name="Text Box 22">
              <a:extLst>
                <a:ext uri="{FF2B5EF4-FFF2-40B4-BE49-F238E27FC236}">
                  <a16:creationId xmlns:a16="http://schemas.microsoft.com/office/drawing/2014/main" id="{FE1697CA-EB68-BA41-A3B2-8AE5444FE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" y="970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87" name="Text Box 23">
              <a:extLst>
                <a:ext uri="{FF2B5EF4-FFF2-40B4-BE49-F238E27FC236}">
                  <a16:creationId xmlns:a16="http://schemas.microsoft.com/office/drawing/2014/main" id="{73128D2D-5B1F-C4C2-C253-A8B9D433C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" y="966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88" name="Text Box 24">
              <a:extLst>
                <a:ext uri="{FF2B5EF4-FFF2-40B4-BE49-F238E27FC236}">
                  <a16:creationId xmlns:a16="http://schemas.microsoft.com/office/drawing/2014/main" id="{EB59F555-8EDF-28E2-4D62-6BFB8E449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0" y="1122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110</a:t>
              </a:r>
            </a:p>
          </p:txBody>
        </p:sp>
        <p:sp>
          <p:nvSpPr>
            <p:cNvPr id="28789" name="Line 25">
              <a:extLst>
                <a:ext uri="{FF2B5EF4-FFF2-40B4-BE49-F238E27FC236}">
                  <a16:creationId xmlns:a16="http://schemas.microsoft.com/office/drawing/2014/main" id="{B9A40221-EA68-8E8A-61FE-B27BCA813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3" y="1294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90" name="Text Box 26">
              <a:extLst>
                <a:ext uri="{FF2B5EF4-FFF2-40B4-BE49-F238E27FC236}">
                  <a16:creationId xmlns:a16="http://schemas.microsoft.com/office/drawing/2014/main" id="{9EFDCFD3-511E-97A6-7D3A-143FAF87D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8" y="966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91" name="Text Box 27">
              <a:extLst>
                <a:ext uri="{FF2B5EF4-FFF2-40B4-BE49-F238E27FC236}">
                  <a16:creationId xmlns:a16="http://schemas.microsoft.com/office/drawing/2014/main" id="{548BA73F-E0F8-827D-588B-F573BD0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4" y="1118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111</a:t>
              </a:r>
            </a:p>
          </p:txBody>
        </p:sp>
        <p:sp>
          <p:nvSpPr>
            <p:cNvPr id="28792" name="Line 28">
              <a:extLst>
                <a:ext uri="{FF2B5EF4-FFF2-40B4-BE49-F238E27FC236}">
                  <a16:creationId xmlns:a16="http://schemas.microsoft.com/office/drawing/2014/main" id="{7A5E6C27-7DB3-866E-409F-B1566E1B1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1298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93" name="Text Box 29">
              <a:extLst>
                <a:ext uri="{FF2B5EF4-FFF2-40B4-BE49-F238E27FC236}">
                  <a16:creationId xmlns:a16="http://schemas.microsoft.com/office/drawing/2014/main" id="{AE86C3EA-75B3-43B3-838D-918B9A0A0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958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grpSp>
          <p:nvGrpSpPr>
            <p:cNvPr id="28794" name="Group 30">
              <a:extLst>
                <a:ext uri="{FF2B5EF4-FFF2-40B4-BE49-F238E27FC236}">
                  <a16:creationId xmlns:a16="http://schemas.microsoft.com/office/drawing/2014/main" id="{632BF135-6E56-7FEB-FE2D-73E50787C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" y="862"/>
              <a:ext cx="2099" cy="264"/>
              <a:chOff x="637" y="948"/>
              <a:chExt cx="2159" cy="228"/>
            </a:xfrm>
          </p:grpSpPr>
          <p:grpSp>
            <p:nvGrpSpPr>
              <p:cNvPr id="28797" name="Group 31">
                <a:extLst>
                  <a:ext uri="{FF2B5EF4-FFF2-40B4-BE49-F238E27FC236}">
                    <a16:creationId xmlns:a16="http://schemas.microsoft.com/office/drawing/2014/main" id="{D36D5F4F-272C-B489-E0B6-B4251BAE08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51" y="960"/>
                <a:ext cx="2145" cy="180"/>
                <a:chOff x="672" y="1212"/>
                <a:chExt cx="4560" cy="288"/>
              </a:xfrm>
            </p:grpSpPr>
            <p:sp>
              <p:nvSpPr>
                <p:cNvPr id="28799" name="Line 32">
                  <a:extLst>
                    <a:ext uri="{FF2B5EF4-FFF2-40B4-BE49-F238E27FC236}">
                      <a16:creationId xmlns:a16="http://schemas.microsoft.com/office/drawing/2014/main" id="{6EE2DA3A-7294-6E87-F271-FBBFB097E8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2" y="121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800" name="Line 33">
                  <a:extLst>
                    <a:ext uri="{FF2B5EF4-FFF2-40B4-BE49-F238E27FC236}">
                      <a16:creationId xmlns:a16="http://schemas.microsoft.com/office/drawing/2014/main" id="{E5381DC7-2F4D-3FCB-D9F9-3A2A78CE05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2" y="1500"/>
                  <a:ext cx="456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8798" name="Line 34">
                <a:extLst>
                  <a:ext uri="{FF2B5EF4-FFF2-40B4-BE49-F238E27FC236}">
                    <a16:creationId xmlns:a16="http://schemas.microsoft.com/office/drawing/2014/main" id="{55218B05-22E2-470E-802A-DDA91499D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7" y="948"/>
                <a:ext cx="4" cy="2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67" name="Text Box 35">
              <a:extLst>
                <a:ext uri="{FF2B5EF4-FFF2-40B4-BE49-F238E27FC236}">
                  <a16:creationId xmlns:a16="http://schemas.microsoft.com/office/drawing/2014/main" id="{DBE83A29-29F5-D426-EF1D-7074A2CA4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6" y="602"/>
              <a:ext cx="878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0</a:t>
              </a: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/10</a:t>
              </a:r>
            </a:p>
          </p:txBody>
        </p:sp>
        <p:sp>
          <p:nvSpPr>
            <p:cNvPr id="18468" name="Text Box 36">
              <a:extLst>
                <a:ext uri="{FF2B5EF4-FFF2-40B4-BE49-F238E27FC236}">
                  <a16:creationId xmlns:a16="http://schemas.microsoft.com/office/drawing/2014/main" id="{C759BEDC-EB5D-C2C0-C7DA-A7A85FC32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" y="1526"/>
              <a:ext cx="878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1</a:t>
              </a: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/01</a:t>
              </a:r>
            </a:p>
          </p:txBody>
        </p:sp>
      </p:grpSp>
      <p:graphicFrame>
        <p:nvGraphicFramePr>
          <p:cNvPr id="18469" name="Object 37">
            <a:extLst>
              <a:ext uri="{FF2B5EF4-FFF2-40B4-BE49-F238E27FC236}">
                <a16:creationId xmlns:a16="http://schemas.microsoft.com/office/drawing/2014/main" id="{9789072D-4D1E-79A2-9F0F-05B1C154AC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8938" y="1044575"/>
          <a:ext cx="14541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62002" imgH="238198" progId="Equation.3">
                  <p:embed/>
                </p:oleObj>
              </mc:Choice>
              <mc:Fallback>
                <p:oleObj name="Equation" r:id="rId2" imgW="562002" imgH="238198" progId="Equation.3">
                  <p:embed/>
                  <p:pic>
                    <p:nvPicPr>
                      <p:cNvPr id="18469" name="Object 37">
                        <a:extLst>
                          <a:ext uri="{FF2B5EF4-FFF2-40B4-BE49-F238E27FC236}">
                            <a16:creationId xmlns:a16="http://schemas.microsoft.com/office/drawing/2014/main" id="{9789072D-4D1E-79A2-9F0F-05B1C154AC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938" y="1044575"/>
                        <a:ext cx="145415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70" name="Rectangle 38">
            <a:extLst>
              <a:ext uri="{FF2B5EF4-FFF2-40B4-BE49-F238E27FC236}">
                <a16:creationId xmlns:a16="http://schemas.microsoft.com/office/drawing/2014/main" id="{41BC3337-9996-0CDB-98FE-F80ABFEE7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564" y="1127126"/>
            <a:ext cx="1557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33CC"/>
                </a:solidFill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rgbClr val="0033CC"/>
                </a:solidFill>
              </a:rPr>
              <a:t>/</a:t>
            </a:r>
            <a:r>
              <a:rPr lang="en-US" altLang="zh-CN" sz="2800" b="1" i="1">
                <a:solidFill>
                  <a:srgbClr val="0033CC"/>
                </a:solidFill>
              </a:rPr>
              <a:t>Y</a:t>
            </a:r>
            <a:r>
              <a:rPr lang="en-US" altLang="zh-CN" sz="2800" b="1" baseline="-25000">
                <a:solidFill>
                  <a:srgbClr val="0033CC"/>
                </a:solidFill>
              </a:rPr>
              <a:t>1</a:t>
            </a:r>
            <a:r>
              <a:rPr lang="en-US" altLang="zh-CN" sz="2800" b="1" i="1">
                <a:solidFill>
                  <a:srgbClr val="0033CC"/>
                </a:solidFill>
              </a:rPr>
              <a:t>Y</a:t>
            </a:r>
            <a:r>
              <a:rPr lang="en-US" altLang="zh-CN" sz="2800" b="1" baseline="-2500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18471" name="Text Box 39">
            <a:extLst>
              <a:ext uri="{FF2B5EF4-FFF2-40B4-BE49-F238E27FC236}">
                <a16:creationId xmlns:a16="http://schemas.microsoft.com/office/drawing/2014/main" id="{2E21D221-5CF9-A05B-B463-118DE03C9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4" y="2809876"/>
            <a:ext cx="1165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66"/>
                </a:solidFill>
                <a:latin typeface="宋体" panose="02010600030101010101" pitchFamily="2" charset="-122"/>
              </a:rPr>
              <a:t>[</a:t>
            </a:r>
            <a:r>
              <a:rPr lang="zh-CN" altLang="en-US" sz="2800" b="1">
                <a:solidFill>
                  <a:srgbClr val="FF0066"/>
                </a:solidFill>
              </a:rPr>
              <a:t>解</a:t>
            </a:r>
            <a:r>
              <a:rPr lang="en-US" altLang="zh-CN" sz="2800" b="1">
                <a:solidFill>
                  <a:srgbClr val="FF0066"/>
                </a:solidFill>
                <a:latin typeface="宋体" panose="02010600030101010101" pitchFamily="2" charset="-122"/>
              </a:rPr>
              <a:t>]</a:t>
            </a:r>
          </a:p>
        </p:txBody>
      </p:sp>
      <p:sp>
        <p:nvSpPr>
          <p:cNvPr id="18556" name="Text Box 124">
            <a:extLst>
              <a:ext uri="{FF2B5EF4-FFF2-40B4-BE49-F238E27FC236}">
                <a16:creationId xmlns:a16="http://schemas.microsoft.com/office/drawing/2014/main" id="{C9947A21-5C10-9191-B9DE-0D146EB90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9" y="2835276"/>
            <a:ext cx="5032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选用上升沿触发的 </a:t>
            </a:r>
            <a:r>
              <a:rPr lang="en-US" altLang="zh-CN" sz="2800" b="1" i="1"/>
              <a:t>D </a:t>
            </a:r>
            <a:r>
              <a:rPr lang="zh-CN" altLang="en-US" sz="2800" b="1"/>
              <a:t>触发器</a:t>
            </a:r>
          </a:p>
        </p:txBody>
      </p:sp>
      <p:sp>
        <p:nvSpPr>
          <p:cNvPr id="28689" name="AutoShape 12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8FC83E5-6B7F-8514-F29F-2B8A82D7D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850" y="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8690" name="AutoShape 12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40A7FDE-C3CF-BF8D-A292-05C97080A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8691" name="AutoShape 12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12A7EC85-D695-912C-4A63-0004A1809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7950" y="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8692" name="AutoShape 12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8DAE5FC-6D08-278F-B099-13122DCB5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300" y="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79635036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0AACD209-891E-CCA7-7D0A-5E2240693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431" y="585788"/>
            <a:ext cx="2459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[</a:t>
            </a:r>
            <a:r>
              <a:rPr lang="zh-CN" altLang="en-US" sz="2800" b="1">
                <a:solidFill>
                  <a:srgbClr val="0033CC"/>
                </a:solidFill>
              </a:rPr>
              <a:t>例 </a:t>
            </a:r>
            <a:r>
              <a:rPr lang="en-US" altLang="zh-CN" sz="2800" b="1">
                <a:solidFill>
                  <a:srgbClr val="0033CC"/>
                </a:solidFill>
              </a:rPr>
              <a:t>5.1.5</a:t>
            </a:r>
            <a:r>
              <a:rPr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]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12366F8C-E87B-FEDC-F41A-883E38D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495" y="577851"/>
            <a:ext cx="5240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按如下状态图设计时序电路。</a:t>
            </a:r>
          </a:p>
        </p:txBody>
      </p:sp>
      <p:grpSp>
        <p:nvGrpSpPr>
          <p:cNvPr id="18436" name="Group 4">
            <a:extLst>
              <a:ext uri="{FF2B5EF4-FFF2-40B4-BE49-F238E27FC236}">
                <a16:creationId xmlns:a16="http://schemas.microsoft.com/office/drawing/2014/main" id="{4EE78021-9CA9-1282-9470-886EF4B58CDA}"/>
              </a:ext>
            </a:extLst>
          </p:cNvPr>
          <p:cNvGrpSpPr>
            <a:grpSpLocks/>
          </p:cNvGrpSpPr>
          <p:nvPr/>
        </p:nvGrpSpPr>
        <p:grpSpPr bwMode="auto">
          <a:xfrm>
            <a:off x="3062431" y="955675"/>
            <a:ext cx="8464550" cy="1836738"/>
            <a:chOff x="428" y="602"/>
            <a:chExt cx="5332" cy="1157"/>
          </a:xfrm>
        </p:grpSpPr>
        <p:sp>
          <p:nvSpPr>
            <p:cNvPr id="28769" name="Text Box 5">
              <a:extLst>
                <a:ext uri="{FF2B5EF4-FFF2-40B4-BE49-F238E27FC236}">
                  <a16:creationId xmlns:a16="http://schemas.microsoft.com/office/drawing/2014/main" id="{0AC7F1B6-7DB5-B47E-03A7-1FAD936AE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" y="1110"/>
              <a:ext cx="6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000</a:t>
              </a:r>
            </a:p>
          </p:txBody>
        </p:sp>
        <p:sp>
          <p:nvSpPr>
            <p:cNvPr id="28770" name="Text Box 6">
              <a:extLst>
                <a:ext uri="{FF2B5EF4-FFF2-40B4-BE49-F238E27FC236}">
                  <a16:creationId xmlns:a16="http://schemas.microsoft.com/office/drawing/2014/main" id="{72CD2169-556A-19AA-575E-E8FB01B49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" y="970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71" name="Line 7">
              <a:extLst>
                <a:ext uri="{FF2B5EF4-FFF2-40B4-BE49-F238E27FC236}">
                  <a16:creationId xmlns:a16="http://schemas.microsoft.com/office/drawing/2014/main" id="{7E42320E-1509-51BF-D0BB-36603AADE7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1306"/>
              <a:ext cx="25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2" name="Text Box 8">
              <a:extLst>
                <a:ext uri="{FF2B5EF4-FFF2-40B4-BE49-F238E27FC236}">
                  <a16:creationId xmlns:a16="http://schemas.microsoft.com/office/drawing/2014/main" id="{850CF2DF-9E64-6A12-E4BD-E031301C8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1" y="1118"/>
              <a:ext cx="6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001</a:t>
              </a:r>
            </a:p>
          </p:txBody>
        </p:sp>
        <p:sp>
          <p:nvSpPr>
            <p:cNvPr id="28773" name="Line 9">
              <a:extLst>
                <a:ext uri="{FF2B5EF4-FFF2-40B4-BE49-F238E27FC236}">
                  <a16:creationId xmlns:a16="http://schemas.microsoft.com/office/drawing/2014/main" id="{28CF01BA-0901-0C7E-472E-13056D4DC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7" y="1306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4" name="Text Box 10">
              <a:extLst>
                <a:ext uri="{FF2B5EF4-FFF2-40B4-BE49-F238E27FC236}">
                  <a16:creationId xmlns:a16="http://schemas.microsoft.com/office/drawing/2014/main" id="{113D7B13-B28C-90E4-75A3-F09223A46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2" y="1114"/>
              <a:ext cx="5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010</a:t>
              </a:r>
            </a:p>
          </p:txBody>
        </p:sp>
        <p:sp>
          <p:nvSpPr>
            <p:cNvPr id="28775" name="Text Box 11">
              <a:extLst>
                <a:ext uri="{FF2B5EF4-FFF2-40B4-BE49-F238E27FC236}">
                  <a16:creationId xmlns:a16="http://schemas.microsoft.com/office/drawing/2014/main" id="{1FF6E01D-D7DE-FA9D-50F0-E7FF678E5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1110"/>
              <a:ext cx="55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011</a:t>
              </a:r>
            </a:p>
          </p:txBody>
        </p:sp>
        <p:sp>
          <p:nvSpPr>
            <p:cNvPr id="28776" name="Text Box 12">
              <a:extLst>
                <a:ext uri="{FF2B5EF4-FFF2-40B4-BE49-F238E27FC236}">
                  <a16:creationId xmlns:a16="http://schemas.microsoft.com/office/drawing/2014/main" id="{E5600308-3BAF-5D47-206D-E8D52D4C8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" y="1114"/>
              <a:ext cx="5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100</a:t>
              </a:r>
            </a:p>
          </p:txBody>
        </p:sp>
        <p:sp>
          <p:nvSpPr>
            <p:cNvPr id="28777" name="Text Box 13">
              <a:extLst>
                <a:ext uri="{FF2B5EF4-FFF2-40B4-BE49-F238E27FC236}">
                  <a16:creationId xmlns:a16="http://schemas.microsoft.com/office/drawing/2014/main" id="{7032DCE0-FD26-7932-6417-7C554D38E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4" y="1114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101</a:t>
              </a:r>
            </a:p>
          </p:txBody>
        </p:sp>
        <p:sp>
          <p:nvSpPr>
            <p:cNvPr id="28778" name="Line 14">
              <a:extLst>
                <a:ext uri="{FF2B5EF4-FFF2-40B4-BE49-F238E27FC236}">
                  <a16:creationId xmlns:a16="http://schemas.microsoft.com/office/drawing/2014/main" id="{765D9439-1B8D-D6CB-CB84-7F5E8ECBB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8" y="1434"/>
              <a:ext cx="2" cy="1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9" name="Line 15">
              <a:extLst>
                <a:ext uri="{FF2B5EF4-FFF2-40B4-BE49-F238E27FC236}">
                  <a16:creationId xmlns:a16="http://schemas.microsoft.com/office/drawing/2014/main" id="{B880BCBC-0E75-3F5A-F085-526FDA53D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1" y="1582"/>
              <a:ext cx="47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0" name="Line 16">
              <a:extLst>
                <a:ext uri="{FF2B5EF4-FFF2-40B4-BE49-F238E27FC236}">
                  <a16:creationId xmlns:a16="http://schemas.microsoft.com/office/drawing/2014/main" id="{20DFA843-360D-374A-2680-3E5EC8A5E6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9" y="1374"/>
              <a:ext cx="4" cy="2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1" name="Line 17">
              <a:extLst>
                <a:ext uri="{FF2B5EF4-FFF2-40B4-BE49-F238E27FC236}">
                  <a16:creationId xmlns:a16="http://schemas.microsoft.com/office/drawing/2014/main" id="{FB5EE0D1-E07E-D4D0-E7E8-C57EFD094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5" y="1294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2" name="Line 18">
              <a:extLst>
                <a:ext uri="{FF2B5EF4-FFF2-40B4-BE49-F238E27FC236}">
                  <a16:creationId xmlns:a16="http://schemas.microsoft.com/office/drawing/2014/main" id="{776D5E1A-BFA7-C8A6-F562-DA73A6ACB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1" y="1298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3" name="Line 19">
              <a:extLst>
                <a:ext uri="{FF2B5EF4-FFF2-40B4-BE49-F238E27FC236}">
                  <a16:creationId xmlns:a16="http://schemas.microsoft.com/office/drawing/2014/main" id="{B5D34A18-C3AA-8ED1-E821-B08C847A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9" y="1302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4" name="Text Box 20">
              <a:extLst>
                <a:ext uri="{FF2B5EF4-FFF2-40B4-BE49-F238E27FC236}">
                  <a16:creationId xmlns:a16="http://schemas.microsoft.com/office/drawing/2014/main" id="{ED26A468-8056-1A58-769F-47F3235E2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4" y="970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85" name="Text Box 21">
              <a:extLst>
                <a:ext uri="{FF2B5EF4-FFF2-40B4-BE49-F238E27FC236}">
                  <a16:creationId xmlns:a16="http://schemas.microsoft.com/office/drawing/2014/main" id="{09125DB9-5561-9911-35E5-961CD9DE3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4" y="962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86" name="Text Box 22">
              <a:extLst>
                <a:ext uri="{FF2B5EF4-FFF2-40B4-BE49-F238E27FC236}">
                  <a16:creationId xmlns:a16="http://schemas.microsoft.com/office/drawing/2014/main" id="{FE1697CA-EB68-BA41-A3B2-8AE5444FE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" y="970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87" name="Text Box 23">
              <a:extLst>
                <a:ext uri="{FF2B5EF4-FFF2-40B4-BE49-F238E27FC236}">
                  <a16:creationId xmlns:a16="http://schemas.microsoft.com/office/drawing/2014/main" id="{73128D2D-5B1F-C4C2-C253-A8B9D433C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" y="966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88" name="Text Box 24">
              <a:extLst>
                <a:ext uri="{FF2B5EF4-FFF2-40B4-BE49-F238E27FC236}">
                  <a16:creationId xmlns:a16="http://schemas.microsoft.com/office/drawing/2014/main" id="{EB59F555-8EDF-28E2-4D62-6BFB8E449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0" y="1122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110</a:t>
              </a:r>
            </a:p>
          </p:txBody>
        </p:sp>
        <p:sp>
          <p:nvSpPr>
            <p:cNvPr id="28789" name="Line 25">
              <a:extLst>
                <a:ext uri="{FF2B5EF4-FFF2-40B4-BE49-F238E27FC236}">
                  <a16:creationId xmlns:a16="http://schemas.microsoft.com/office/drawing/2014/main" id="{B9A40221-EA68-8E8A-61FE-B27BCA813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3" y="1294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90" name="Text Box 26">
              <a:extLst>
                <a:ext uri="{FF2B5EF4-FFF2-40B4-BE49-F238E27FC236}">
                  <a16:creationId xmlns:a16="http://schemas.microsoft.com/office/drawing/2014/main" id="{9EFDCFD3-511E-97A6-7D3A-143FAF87D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8" y="966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8791" name="Text Box 27">
              <a:extLst>
                <a:ext uri="{FF2B5EF4-FFF2-40B4-BE49-F238E27FC236}">
                  <a16:creationId xmlns:a16="http://schemas.microsoft.com/office/drawing/2014/main" id="{548BA73F-E0F8-827D-588B-F573BD0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4" y="1118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111</a:t>
              </a:r>
            </a:p>
          </p:txBody>
        </p:sp>
        <p:sp>
          <p:nvSpPr>
            <p:cNvPr id="28792" name="Line 28">
              <a:extLst>
                <a:ext uri="{FF2B5EF4-FFF2-40B4-BE49-F238E27FC236}">
                  <a16:creationId xmlns:a16="http://schemas.microsoft.com/office/drawing/2014/main" id="{7A5E6C27-7DB3-866E-409F-B1566E1B1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1298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93" name="Text Box 29">
              <a:extLst>
                <a:ext uri="{FF2B5EF4-FFF2-40B4-BE49-F238E27FC236}">
                  <a16:creationId xmlns:a16="http://schemas.microsoft.com/office/drawing/2014/main" id="{AE86C3EA-75B3-43B3-838D-918B9A0A0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958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grpSp>
          <p:nvGrpSpPr>
            <p:cNvPr id="28794" name="Group 30">
              <a:extLst>
                <a:ext uri="{FF2B5EF4-FFF2-40B4-BE49-F238E27FC236}">
                  <a16:creationId xmlns:a16="http://schemas.microsoft.com/office/drawing/2014/main" id="{632BF135-6E56-7FEB-FE2D-73E50787C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" y="862"/>
              <a:ext cx="2099" cy="264"/>
              <a:chOff x="637" y="948"/>
              <a:chExt cx="2159" cy="228"/>
            </a:xfrm>
          </p:grpSpPr>
          <p:grpSp>
            <p:nvGrpSpPr>
              <p:cNvPr id="28797" name="Group 31">
                <a:extLst>
                  <a:ext uri="{FF2B5EF4-FFF2-40B4-BE49-F238E27FC236}">
                    <a16:creationId xmlns:a16="http://schemas.microsoft.com/office/drawing/2014/main" id="{D36D5F4F-272C-B489-E0B6-B4251BAE08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51" y="960"/>
                <a:ext cx="2145" cy="180"/>
                <a:chOff x="672" y="1212"/>
                <a:chExt cx="4560" cy="288"/>
              </a:xfrm>
            </p:grpSpPr>
            <p:sp>
              <p:nvSpPr>
                <p:cNvPr id="28799" name="Line 32">
                  <a:extLst>
                    <a:ext uri="{FF2B5EF4-FFF2-40B4-BE49-F238E27FC236}">
                      <a16:creationId xmlns:a16="http://schemas.microsoft.com/office/drawing/2014/main" id="{6EE2DA3A-7294-6E87-F271-FBBFB097E8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2" y="121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800" name="Line 33">
                  <a:extLst>
                    <a:ext uri="{FF2B5EF4-FFF2-40B4-BE49-F238E27FC236}">
                      <a16:creationId xmlns:a16="http://schemas.microsoft.com/office/drawing/2014/main" id="{E5381DC7-2F4D-3FCB-D9F9-3A2A78CE05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2" y="1500"/>
                  <a:ext cx="456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8798" name="Line 34">
                <a:extLst>
                  <a:ext uri="{FF2B5EF4-FFF2-40B4-BE49-F238E27FC236}">
                    <a16:creationId xmlns:a16="http://schemas.microsoft.com/office/drawing/2014/main" id="{55218B05-22E2-470E-802A-DDA91499D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7" y="948"/>
                <a:ext cx="4" cy="2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67" name="Text Box 35">
              <a:extLst>
                <a:ext uri="{FF2B5EF4-FFF2-40B4-BE49-F238E27FC236}">
                  <a16:creationId xmlns:a16="http://schemas.microsoft.com/office/drawing/2014/main" id="{DBE83A29-29F5-D426-EF1D-7074A2CA4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6" y="602"/>
              <a:ext cx="878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0</a:t>
              </a: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/10</a:t>
              </a:r>
            </a:p>
          </p:txBody>
        </p:sp>
        <p:sp>
          <p:nvSpPr>
            <p:cNvPr id="18468" name="Text Box 36">
              <a:extLst>
                <a:ext uri="{FF2B5EF4-FFF2-40B4-BE49-F238E27FC236}">
                  <a16:creationId xmlns:a16="http://schemas.microsoft.com/office/drawing/2014/main" id="{C759BEDC-EB5D-C2C0-C7DA-A7A85FC32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" y="1526"/>
              <a:ext cx="878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1</a:t>
              </a: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/01</a:t>
              </a:r>
            </a:p>
          </p:txBody>
        </p:sp>
      </p:grpSp>
      <p:graphicFrame>
        <p:nvGraphicFramePr>
          <p:cNvPr id="18469" name="Object 37">
            <a:extLst>
              <a:ext uri="{FF2B5EF4-FFF2-40B4-BE49-F238E27FC236}">
                <a16:creationId xmlns:a16="http://schemas.microsoft.com/office/drawing/2014/main" id="{9789072D-4D1E-79A2-9F0F-05B1C154AC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902468"/>
              </p:ext>
            </p:extLst>
          </p:nvPr>
        </p:nvGraphicFramePr>
        <p:xfrm>
          <a:off x="7597919" y="1044575"/>
          <a:ext cx="14541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62002" imgH="238198" progId="Equation.3">
                  <p:embed/>
                </p:oleObj>
              </mc:Choice>
              <mc:Fallback>
                <p:oleObj name="Equation" r:id="rId3" imgW="562002" imgH="238198" progId="Equation.3">
                  <p:embed/>
                  <p:pic>
                    <p:nvPicPr>
                      <p:cNvPr id="18469" name="Object 37">
                        <a:extLst>
                          <a:ext uri="{FF2B5EF4-FFF2-40B4-BE49-F238E27FC236}">
                            <a16:creationId xmlns:a16="http://schemas.microsoft.com/office/drawing/2014/main" id="{9789072D-4D1E-79A2-9F0F-05B1C154AC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7919" y="1044575"/>
                        <a:ext cx="145415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70" name="Rectangle 38">
            <a:extLst>
              <a:ext uri="{FF2B5EF4-FFF2-40B4-BE49-F238E27FC236}">
                <a16:creationId xmlns:a16="http://schemas.microsoft.com/office/drawing/2014/main" id="{41BC3337-9996-0CDB-98FE-F80ABFEE7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0545" y="1127126"/>
            <a:ext cx="1557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33CC"/>
                </a:solidFill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rgbClr val="0033CC"/>
                </a:solidFill>
              </a:rPr>
              <a:t>/</a:t>
            </a:r>
            <a:r>
              <a:rPr lang="en-US" altLang="zh-CN" sz="2800" b="1" i="1">
                <a:solidFill>
                  <a:srgbClr val="0033CC"/>
                </a:solidFill>
              </a:rPr>
              <a:t>Y</a:t>
            </a:r>
            <a:r>
              <a:rPr lang="en-US" altLang="zh-CN" sz="2800" b="1" baseline="-25000">
                <a:solidFill>
                  <a:srgbClr val="0033CC"/>
                </a:solidFill>
              </a:rPr>
              <a:t>1</a:t>
            </a:r>
            <a:r>
              <a:rPr lang="en-US" altLang="zh-CN" sz="2800" b="1" i="1">
                <a:solidFill>
                  <a:srgbClr val="0033CC"/>
                </a:solidFill>
              </a:rPr>
              <a:t>Y</a:t>
            </a:r>
            <a:r>
              <a:rPr lang="en-US" altLang="zh-CN" sz="2800" b="1" baseline="-2500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18471" name="Text Box 39">
            <a:extLst>
              <a:ext uri="{FF2B5EF4-FFF2-40B4-BE49-F238E27FC236}">
                <a16:creationId xmlns:a16="http://schemas.microsoft.com/office/drawing/2014/main" id="{2E21D221-5CF9-A05B-B463-118DE03C9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6095" y="2809876"/>
            <a:ext cx="1165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66"/>
                </a:solidFill>
                <a:latin typeface="宋体" panose="02010600030101010101" pitchFamily="2" charset="-122"/>
              </a:rPr>
              <a:t>[</a:t>
            </a:r>
            <a:r>
              <a:rPr lang="zh-CN" altLang="en-US" sz="2800" b="1">
                <a:solidFill>
                  <a:srgbClr val="FF0066"/>
                </a:solidFill>
              </a:rPr>
              <a:t>解</a:t>
            </a:r>
            <a:r>
              <a:rPr lang="en-US" altLang="zh-CN" sz="2800" b="1">
                <a:solidFill>
                  <a:srgbClr val="FF0066"/>
                </a:solidFill>
                <a:latin typeface="宋体" panose="02010600030101010101" pitchFamily="2" charset="-122"/>
              </a:rPr>
              <a:t>]</a:t>
            </a:r>
          </a:p>
        </p:txBody>
      </p:sp>
      <p:sp>
        <p:nvSpPr>
          <p:cNvPr id="18472" name="Rectangle 40">
            <a:extLst>
              <a:ext uri="{FF2B5EF4-FFF2-40B4-BE49-F238E27FC236}">
                <a16:creationId xmlns:a16="http://schemas.microsoft.com/office/drawing/2014/main" id="{D115FBDF-A9EA-BD4A-FCA0-89B20EE50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131" y="3322638"/>
            <a:ext cx="1860550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u="sng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时钟方程</a:t>
            </a:r>
          </a:p>
        </p:txBody>
      </p:sp>
      <p:graphicFrame>
        <p:nvGraphicFramePr>
          <p:cNvPr id="18473" name="Object 41">
            <a:extLst>
              <a:ext uri="{FF2B5EF4-FFF2-40B4-BE49-F238E27FC236}">
                <a16:creationId xmlns:a16="http://schemas.microsoft.com/office/drawing/2014/main" id="{BAAEEEC6-7637-E750-51F1-79B325D502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343966"/>
              </p:ext>
            </p:extLst>
          </p:nvPr>
        </p:nvGraphicFramePr>
        <p:xfrm>
          <a:off x="5191270" y="3355976"/>
          <a:ext cx="31591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19285" imgH="209666" progId="Equation.3">
                  <p:embed/>
                </p:oleObj>
              </mc:Choice>
              <mc:Fallback>
                <p:oleObj name="Equation" r:id="rId5" imgW="1419285" imgH="209666" progId="Equation.3">
                  <p:embed/>
                  <p:pic>
                    <p:nvPicPr>
                      <p:cNvPr id="18473" name="Object 41">
                        <a:extLst>
                          <a:ext uri="{FF2B5EF4-FFF2-40B4-BE49-F238E27FC236}">
                            <a16:creationId xmlns:a16="http://schemas.microsoft.com/office/drawing/2014/main" id="{BAAEEEC6-7637-E750-51F1-79B325D502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270" y="3355976"/>
                        <a:ext cx="31591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74" name="Rectangle 42">
            <a:extLst>
              <a:ext uri="{FF2B5EF4-FFF2-40B4-BE49-F238E27FC236}">
                <a16:creationId xmlns:a16="http://schemas.microsoft.com/office/drawing/2014/main" id="{0F3CC427-EA59-7F40-9C32-70931E935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31" y="3905251"/>
            <a:ext cx="189865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u="sng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输出方程</a:t>
            </a:r>
          </a:p>
        </p:txBody>
      </p:sp>
      <p:grpSp>
        <p:nvGrpSpPr>
          <p:cNvPr id="18475" name="Group 43">
            <a:extLst>
              <a:ext uri="{FF2B5EF4-FFF2-40B4-BE49-F238E27FC236}">
                <a16:creationId xmlns:a16="http://schemas.microsoft.com/office/drawing/2014/main" id="{E0B59166-6821-0364-2CA2-5963F47FC1B3}"/>
              </a:ext>
            </a:extLst>
          </p:cNvPr>
          <p:cNvGrpSpPr>
            <a:grpSpLocks/>
          </p:cNvGrpSpPr>
          <p:nvPr/>
        </p:nvGrpSpPr>
        <p:grpSpPr bwMode="auto">
          <a:xfrm>
            <a:off x="5030931" y="3705225"/>
            <a:ext cx="3062288" cy="2844800"/>
            <a:chOff x="228" y="2480"/>
            <a:chExt cx="1929" cy="1792"/>
          </a:xfrm>
        </p:grpSpPr>
        <p:sp>
          <p:nvSpPr>
            <p:cNvPr id="28731" name="Rectangle 44">
              <a:extLst>
                <a:ext uri="{FF2B5EF4-FFF2-40B4-BE49-F238E27FC236}">
                  <a16:creationId xmlns:a16="http://schemas.microsoft.com/office/drawing/2014/main" id="{6F11FE6A-9D32-68FF-5D48-CAAC74D31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334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8732" name="Rectangle 45">
              <a:extLst>
                <a:ext uri="{FF2B5EF4-FFF2-40B4-BE49-F238E27FC236}">
                  <a16:creationId xmlns:a16="http://schemas.microsoft.com/office/drawing/2014/main" id="{AA8A07EE-57E9-FFBE-4C9E-7082854EC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334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8733" name="Rectangle 46">
              <a:extLst>
                <a:ext uri="{FF2B5EF4-FFF2-40B4-BE49-F238E27FC236}">
                  <a16:creationId xmlns:a16="http://schemas.microsoft.com/office/drawing/2014/main" id="{DA8C8178-3DE7-0739-42AF-2610756AF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34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8734" name="Rectangle 47">
              <a:extLst>
                <a:ext uri="{FF2B5EF4-FFF2-40B4-BE49-F238E27FC236}">
                  <a16:creationId xmlns:a16="http://schemas.microsoft.com/office/drawing/2014/main" id="{A49EE2B4-D8EB-0D4A-02E8-DA2E07B17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34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8735" name="Rectangle 48">
              <a:extLst>
                <a:ext uri="{FF2B5EF4-FFF2-40B4-BE49-F238E27FC236}">
                  <a16:creationId xmlns:a16="http://schemas.microsoft.com/office/drawing/2014/main" id="{C9C394AF-B66D-B60F-6AFB-2F86F4439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302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36" name="Rectangle 49">
              <a:extLst>
                <a:ext uri="{FF2B5EF4-FFF2-40B4-BE49-F238E27FC236}">
                  <a16:creationId xmlns:a16="http://schemas.microsoft.com/office/drawing/2014/main" id="{0F972C66-1904-1785-43DF-9875F12BA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302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1</a:t>
              </a:r>
            </a:p>
          </p:txBody>
        </p:sp>
        <p:sp>
          <p:nvSpPr>
            <p:cNvPr id="28737" name="Rectangle 50">
              <a:extLst>
                <a:ext uri="{FF2B5EF4-FFF2-40B4-BE49-F238E27FC236}">
                  <a16:creationId xmlns:a16="http://schemas.microsoft.com/office/drawing/2014/main" id="{22EB56A2-B9A1-63DF-AF01-58E4E05B1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02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38" name="Rectangle 51">
              <a:extLst>
                <a:ext uri="{FF2B5EF4-FFF2-40B4-BE49-F238E27FC236}">
                  <a16:creationId xmlns:a16="http://schemas.microsoft.com/office/drawing/2014/main" id="{16977DEA-15C6-2339-7454-288353B2D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02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39" name="Line 52">
              <a:extLst>
                <a:ext uri="{FF2B5EF4-FFF2-40B4-BE49-F238E27FC236}">
                  <a16:creationId xmlns:a16="http://schemas.microsoft.com/office/drawing/2014/main" id="{6A0C2C0B-EDF2-E78C-AFAD-183A3169E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020"/>
              <a:ext cx="1320" cy="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0" name="Line 53">
              <a:extLst>
                <a:ext uri="{FF2B5EF4-FFF2-40B4-BE49-F238E27FC236}">
                  <a16:creationId xmlns:a16="http://schemas.microsoft.com/office/drawing/2014/main" id="{BD0A201C-EFB7-B7CB-C8A9-0FA92FDAD9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340"/>
              <a:ext cx="1320" cy="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1" name="Line 54">
              <a:extLst>
                <a:ext uri="{FF2B5EF4-FFF2-40B4-BE49-F238E27FC236}">
                  <a16:creationId xmlns:a16="http://schemas.microsoft.com/office/drawing/2014/main" id="{1280EA7B-312A-C52F-7517-149E02FF6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" y="3660"/>
              <a:ext cx="1320" cy="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2" name="Line 55">
              <a:extLst>
                <a:ext uri="{FF2B5EF4-FFF2-40B4-BE49-F238E27FC236}">
                  <a16:creationId xmlns:a16="http://schemas.microsoft.com/office/drawing/2014/main" id="{55199841-5E3E-9426-FE6C-1677EDFC29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020"/>
              <a:ext cx="0" cy="64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3" name="Line 56">
              <a:extLst>
                <a:ext uri="{FF2B5EF4-FFF2-40B4-BE49-F238E27FC236}">
                  <a16:creationId xmlns:a16="http://schemas.microsoft.com/office/drawing/2014/main" id="{DB913420-56FF-B211-04B9-7D14886D1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" y="3020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4" name="Line 57">
              <a:extLst>
                <a:ext uri="{FF2B5EF4-FFF2-40B4-BE49-F238E27FC236}">
                  <a16:creationId xmlns:a16="http://schemas.microsoft.com/office/drawing/2014/main" id="{2F1E1D16-133F-CC61-9D36-C7B76DD47F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020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5" name="Line 58">
              <a:extLst>
                <a:ext uri="{FF2B5EF4-FFF2-40B4-BE49-F238E27FC236}">
                  <a16:creationId xmlns:a16="http://schemas.microsoft.com/office/drawing/2014/main" id="{E19E9033-300F-D568-C2E8-768396E0E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5" y="3020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6" name="Line 59">
              <a:extLst>
                <a:ext uri="{FF2B5EF4-FFF2-40B4-BE49-F238E27FC236}">
                  <a16:creationId xmlns:a16="http://schemas.microsoft.com/office/drawing/2014/main" id="{2A3460D2-F30C-B246-3B36-3ADAF1F61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5" y="3020"/>
              <a:ext cx="0" cy="64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7" name="Line 60">
              <a:extLst>
                <a:ext uri="{FF2B5EF4-FFF2-40B4-BE49-F238E27FC236}">
                  <a16:creationId xmlns:a16="http://schemas.microsoft.com/office/drawing/2014/main" id="{6E543E60-EA6F-713D-C802-B7B2E8D7B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" y="2738"/>
              <a:ext cx="141" cy="282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8" name="Text Box 61">
              <a:extLst>
                <a:ext uri="{FF2B5EF4-FFF2-40B4-BE49-F238E27FC236}">
                  <a16:creationId xmlns:a16="http://schemas.microsoft.com/office/drawing/2014/main" id="{D7F331EE-CDDF-EB12-0F8A-B27D9A78A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" y="2787"/>
              <a:ext cx="5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33CC"/>
                  </a:solidFill>
                </a:rPr>
                <a:t>PQ</a:t>
              </a:r>
              <a:r>
                <a:rPr lang="en-US" altLang="zh-CN" sz="2400" b="1" i="1" baseline="-25000">
                  <a:solidFill>
                    <a:srgbClr val="0033CC"/>
                  </a:solidFill>
                </a:rPr>
                <a:t>2</a:t>
              </a:r>
              <a:r>
                <a:rPr lang="en-US" altLang="zh-CN" sz="2400" b="1" i="1" baseline="300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28749" name="Text Box 62">
              <a:extLst>
                <a:ext uri="{FF2B5EF4-FFF2-40B4-BE49-F238E27FC236}">
                  <a16:creationId xmlns:a16="http://schemas.microsoft.com/office/drawing/2014/main" id="{0E21D7A9-DF78-1A99-B7AC-F79E160FA1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" y="2549"/>
              <a:ext cx="9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33CC"/>
                  </a:solidFill>
                </a:rPr>
                <a:t>Q</a:t>
              </a:r>
              <a:r>
                <a:rPr lang="en-US" altLang="zh-CN" sz="2400" b="1" i="1" baseline="-25000">
                  <a:solidFill>
                    <a:srgbClr val="0033CC"/>
                  </a:solidFill>
                </a:rPr>
                <a:t>1</a:t>
              </a:r>
              <a:r>
                <a:rPr lang="en-US" altLang="zh-CN" sz="2400" b="1" i="1" baseline="30000">
                  <a:solidFill>
                    <a:srgbClr val="0033CC"/>
                  </a:solidFill>
                </a:rPr>
                <a:t>n</a:t>
              </a:r>
              <a:r>
                <a:rPr lang="en-US" altLang="zh-CN" sz="2400" b="1" i="1">
                  <a:solidFill>
                    <a:srgbClr val="0033CC"/>
                  </a:solidFill>
                </a:rPr>
                <a:t>Q</a:t>
              </a:r>
              <a:r>
                <a:rPr lang="en-US" altLang="zh-CN" sz="2400" b="1" baseline="-25000">
                  <a:solidFill>
                    <a:srgbClr val="0033CC"/>
                  </a:solidFill>
                </a:rPr>
                <a:t>0</a:t>
              </a:r>
              <a:r>
                <a:rPr lang="en-US" altLang="zh-CN" sz="2400" b="1" i="1" baseline="300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28750" name="Text Box 63">
              <a:extLst>
                <a:ext uri="{FF2B5EF4-FFF2-40B4-BE49-F238E27FC236}">
                  <a16:creationId xmlns:a16="http://schemas.microsoft.com/office/drawing/2014/main" id="{49A1C9FF-360C-338B-6342-B8F7E81B8C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785"/>
              <a:ext cx="13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00   01    11   10</a:t>
              </a:r>
            </a:p>
          </p:txBody>
        </p:sp>
        <p:sp>
          <p:nvSpPr>
            <p:cNvPr id="28751" name="Rectangle 64">
              <a:extLst>
                <a:ext uri="{FF2B5EF4-FFF2-40B4-BE49-F238E27FC236}">
                  <a16:creationId xmlns:a16="http://schemas.microsoft.com/office/drawing/2014/main" id="{5CC87AA9-A41F-758A-4936-DD763E4DC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395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52" name="Rectangle 65">
              <a:extLst>
                <a:ext uri="{FF2B5EF4-FFF2-40B4-BE49-F238E27FC236}">
                  <a16:creationId xmlns:a16="http://schemas.microsoft.com/office/drawing/2014/main" id="{C917C200-648D-F4BE-3973-621072098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395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53" name="Rectangle 66">
              <a:extLst>
                <a:ext uri="{FF2B5EF4-FFF2-40B4-BE49-F238E27FC236}">
                  <a16:creationId xmlns:a16="http://schemas.microsoft.com/office/drawing/2014/main" id="{5A92455A-10C0-F764-571D-0E82097A7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95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54" name="Rectangle 67">
              <a:extLst>
                <a:ext uri="{FF2B5EF4-FFF2-40B4-BE49-F238E27FC236}">
                  <a16:creationId xmlns:a16="http://schemas.microsoft.com/office/drawing/2014/main" id="{6DF662D1-E167-F07D-7459-C3009AACB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95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55" name="Rectangle 68">
              <a:extLst>
                <a:ext uri="{FF2B5EF4-FFF2-40B4-BE49-F238E27FC236}">
                  <a16:creationId xmlns:a16="http://schemas.microsoft.com/office/drawing/2014/main" id="{1C46B962-66B4-46B5-5F1E-76995AA52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363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56" name="Rectangle 69">
              <a:extLst>
                <a:ext uri="{FF2B5EF4-FFF2-40B4-BE49-F238E27FC236}">
                  <a16:creationId xmlns:a16="http://schemas.microsoft.com/office/drawing/2014/main" id="{19CC5770-2F9D-0B87-6287-01ABD500A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363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57" name="Rectangle 70">
              <a:extLst>
                <a:ext uri="{FF2B5EF4-FFF2-40B4-BE49-F238E27FC236}">
                  <a16:creationId xmlns:a16="http://schemas.microsoft.com/office/drawing/2014/main" id="{EA15159E-3BBB-9A54-CCB8-A339E2C70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63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58" name="Rectangle 71">
              <a:extLst>
                <a:ext uri="{FF2B5EF4-FFF2-40B4-BE49-F238E27FC236}">
                  <a16:creationId xmlns:a16="http://schemas.microsoft.com/office/drawing/2014/main" id="{49632FA8-9FC0-65C3-C702-FA2E19D4B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63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59" name="Line 72">
              <a:extLst>
                <a:ext uri="{FF2B5EF4-FFF2-40B4-BE49-F238E27FC236}">
                  <a16:creationId xmlns:a16="http://schemas.microsoft.com/office/drawing/2014/main" id="{D31046EE-9D5B-9F6C-05FA-90F82BC47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632"/>
              <a:ext cx="1320" cy="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0" name="Line 73">
              <a:extLst>
                <a:ext uri="{FF2B5EF4-FFF2-40B4-BE49-F238E27FC236}">
                  <a16:creationId xmlns:a16="http://schemas.microsoft.com/office/drawing/2014/main" id="{835FBB10-DB9E-06D0-287F-4C46CF6AB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952"/>
              <a:ext cx="1320" cy="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1" name="Line 74">
              <a:extLst>
                <a:ext uri="{FF2B5EF4-FFF2-40B4-BE49-F238E27FC236}">
                  <a16:creationId xmlns:a16="http://schemas.microsoft.com/office/drawing/2014/main" id="{BA59647B-160B-0688-D4CE-CA48883C8E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4272"/>
              <a:ext cx="1320" cy="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2" name="Line 75">
              <a:extLst>
                <a:ext uri="{FF2B5EF4-FFF2-40B4-BE49-F238E27FC236}">
                  <a16:creationId xmlns:a16="http://schemas.microsoft.com/office/drawing/2014/main" id="{5D6B11E4-045D-026D-732E-79E0AE3AC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632"/>
              <a:ext cx="0" cy="64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3" name="Line 76">
              <a:extLst>
                <a:ext uri="{FF2B5EF4-FFF2-40B4-BE49-F238E27FC236}">
                  <a16:creationId xmlns:a16="http://schemas.microsoft.com/office/drawing/2014/main" id="{077E675B-3812-6B7F-35F7-6F6315AEC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" y="3632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4" name="Line 77">
              <a:extLst>
                <a:ext uri="{FF2B5EF4-FFF2-40B4-BE49-F238E27FC236}">
                  <a16:creationId xmlns:a16="http://schemas.microsoft.com/office/drawing/2014/main" id="{BDC183B7-9601-D5D4-6D17-477B77857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632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5" name="Line 78">
              <a:extLst>
                <a:ext uri="{FF2B5EF4-FFF2-40B4-BE49-F238E27FC236}">
                  <a16:creationId xmlns:a16="http://schemas.microsoft.com/office/drawing/2014/main" id="{3CD52E92-F6C5-1911-9E78-6B8C4CEDC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5" y="3632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6" name="Line 79">
              <a:extLst>
                <a:ext uri="{FF2B5EF4-FFF2-40B4-BE49-F238E27FC236}">
                  <a16:creationId xmlns:a16="http://schemas.microsoft.com/office/drawing/2014/main" id="{BB209517-6D85-6895-1268-86657F607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5" y="3632"/>
              <a:ext cx="0" cy="64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7" name="Rectangle 80">
              <a:extLst>
                <a:ext uri="{FF2B5EF4-FFF2-40B4-BE49-F238E27FC236}">
                  <a16:creationId xmlns:a16="http://schemas.microsoft.com/office/drawing/2014/main" id="{8791F271-354C-5499-6862-287D56BE7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" y="3067"/>
              <a:ext cx="404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01 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11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10</a:t>
              </a:r>
            </a:p>
          </p:txBody>
        </p:sp>
        <p:sp>
          <p:nvSpPr>
            <p:cNvPr id="28768" name="Text Box 81">
              <a:extLst>
                <a:ext uri="{FF2B5EF4-FFF2-40B4-BE49-F238E27FC236}">
                  <a16:creationId xmlns:a16="http://schemas.microsoft.com/office/drawing/2014/main" id="{4B8CAB44-2A3D-2515-98AC-3A007EA18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2480"/>
              <a:ext cx="61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FF0066"/>
                  </a:solidFill>
                </a:rPr>
                <a:t>Y</a:t>
              </a:r>
              <a:r>
                <a:rPr lang="en-US" altLang="zh-CN" sz="2800" b="1" baseline="-25000">
                  <a:solidFill>
                    <a:srgbClr val="FF0066"/>
                  </a:solidFill>
                </a:rPr>
                <a:t>1</a:t>
              </a:r>
              <a:endParaRPr lang="en-US" altLang="zh-CN" sz="2800" b="1" baseline="30000">
                <a:solidFill>
                  <a:srgbClr val="FF0066"/>
                </a:solidFill>
              </a:endParaRPr>
            </a:p>
          </p:txBody>
        </p:sp>
      </p:grpSp>
      <p:grpSp>
        <p:nvGrpSpPr>
          <p:cNvPr id="18514" name="Group 82">
            <a:extLst>
              <a:ext uri="{FF2B5EF4-FFF2-40B4-BE49-F238E27FC236}">
                <a16:creationId xmlns:a16="http://schemas.microsoft.com/office/drawing/2014/main" id="{9F7A8340-FF69-9DB2-2E7D-5B9B137DED49}"/>
              </a:ext>
            </a:extLst>
          </p:cNvPr>
          <p:cNvGrpSpPr>
            <a:grpSpLocks/>
          </p:cNvGrpSpPr>
          <p:nvPr/>
        </p:nvGrpSpPr>
        <p:grpSpPr bwMode="auto">
          <a:xfrm>
            <a:off x="8212281" y="3686175"/>
            <a:ext cx="3062288" cy="2844800"/>
            <a:chOff x="228" y="2480"/>
            <a:chExt cx="1929" cy="1792"/>
          </a:xfrm>
        </p:grpSpPr>
        <p:sp>
          <p:nvSpPr>
            <p:cNvPr id="28693" name="Rectangle 83">
              <a:extLst>
                <a:ext uri="{FF2B5EF4-FFF2-40B4-BE49-F238E27FC236}">
                  <a16:creationId xmlns:a16="http://schemas.microsoft.com/office/drawing/2014/main" id="{58DD4AE6-FFC3-E5F6-2566-45EF5E81B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334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8694" name="Rectangle 84">
              <a:extLst>
                <a:ext uri="{FF2B5EF4-FFF2-40B4-BE49-F238E27FC236}">
                  <a16:creationId xmlns:a16="http://schemas.microsoft.com/office/drawing/2014/main" id="{2845B38C-3B69-365F-1B6C-7A3FBDD3A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334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8695" name="Rectangle 85">
              <a:extLst>
                <a:ext uri="{FF2B5EF4-FFF2-40B4-BE49-F238E27FC236}">
                  <a16:creationId xmlns:a16="http://schemas.microsoft.com/office/drawing/2014/main" id="{0528DE89-CA90-D612-3937-4479C7D68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34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8696" name="Rectangle 86">
              <a:extLst>
                <a:ext uri="{FF2B5EF4-FFF2-40B4-BE49-F238E27FC236}">
                  <a16:creationId xmlns:a16="http://schemas.microsoft.com/office/drawing/2014/main" id="{A577A95B-8026-E553-74E2-8F47CC233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34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8697" name="Rectangle 87">
              <a:extLst>
                <a:ext uri="{FF2B5EF4-FFF2-40B4-BE49-F238E27FC236}">
                  <a16:creationId xmlns:a16="http://schemas.microsoft.com/office/drawing/2014/main" id="{4F7D794F-138E-51C5-4BB6-8519A2F60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302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698" name="Rectangle 88">
              <a:extLst>
                <a:ext uri="{FF2B5EF4-FFF2-40B4-BE49-F238E27FC236}">
                  <a16:creationId xmlns:a16="http://schemas.microsoft.com/office/drawing/2014/main" id="{2A667668-0D19-84A7-5C4B-580B9E8C7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302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699" name="Rectangle 89">
              <a:extLst>
                <a:ext uri="{FF2B5EF4-FFF2-40B4-BE49-F238E27FC236}">
                  <a16:creationId xmlns:a16="http://schemas.microsoft.com/office/drawing/2014/main" id="{A6567EDD-2C97-5A79-9D8E-52E43BA6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02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00" name="Rectangle 90">
              <a:extLst>
                <a:ext uri="{FF2B5EF4-FFF2-40B4-BE49-F238E27FC236}">
                  <a16:creationId xmlns:a16="http://schemas.microsoft.com/office/drawing/2014/main" id="{6666FF3E-F824-4EB6-1B99-3D8F72B23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020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01" name="Line 91">
              <a:extLst>
                <a:ext uri="{FF2B5EF4-FFF2-40B4-BE49-F238E27FC236}">
                  <a16:creationId xmlns:a16="http://schemas.microsoft.com/office/drawing/2014/main" id="{D1612CAC-6818-B702-630F-0AC7882B5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020"/>
              <a:ext cx="1320" cy="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2" name="Line 92">
              <a:extLst>
                <a:ext uri="{FF2B5EF4-FFF2-40B4-BE49-F238E27FC236}">
                  <a16:creationId xmlns:a16="http://schemas.microsoft.com/office/drawing/2014/main" id="{A08AEC18-9B74-9F43-CA9F-61B1DEA9A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340"/>
              <a:ext cx="1320" cy="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Line 93">
              <a:extLst>
                <a:ext uri="{FF2B5EF4-FFF2-40B4-BE49-F238E27FC236}">
                  <a16:creationId xmlns:a16="http://schemas.microsoft.com/office/drawing/2014/main" id="{968B20FD-0916-4AB2-B866-169BD7763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" y="3660"/>
              <a:ext cx="1320" cy="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4" name="Line 94">
              <a:extLst>
                <a:ext uri="{FF2B5EF4-FFF2-40B4-BE49-F238E27FC236}">
                  <a16:creationId xmlns:a16="http://schemas.microsoft.com/office/drawing/2014/main" id="{775A14B9-E92F-1CB2-DCF6-B835A79E4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020"/>
              <a:ext cx="0" cy="64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5" name="Line 95">
              <a:extLst>
                <a:ext uri="{FF2B5EF4-FFF2-40B4-BE49-F238E27FC236}">
                  <a16:creationId xmlns:a16="http://schemas.microsoft.com/office/drawing/2014/main" id="{47E240D8-1550-17FB-CDE5-286AEA65CD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" y="3020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6" name="Line 96">
              <a:extLst>
                <a:ext uri="{FF2B5EF4-FFF2-40B4-BE49-F238E27FC236}">
                  <a16:creationId xmlns:a16="http://schemas.microsoft.com/office/drawing/2014/main" id="{44F71BD3-C2FF-B3EB-A69D-6C7E8BFDD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020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7" name="Line 97">
              <a:extLst>
                <a:ext uri="{FF2B5EF4-FFF2-40B4-BE49-F238E27FC236}">
                  <a16:creationId xmlns:a16="http://schemas.microsoft.com/office/drawing/2014/main" id="{0A049699-2975-28E3-4A24-35198D954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5" y="3020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8" name="Line 98">
              <a:extLst>
                <a:ext uri="{FF2B5EF4-FFF2-40B4-BE49-F238E27FC236}">
                  <a16:creationId xmlns:a16="http://schemas.microsoft.com/office/drawing/2014/main" id="{65D31878-AA43-B754-074C-9845F078F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5" y="3020"/>
              <a:ext cx="0" cy="64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9" name="Line 99">
              <a:extLst>
                <a:ext uri="{FF2B5EF4-FFF2-40B4-BE49-F238E27FC236}">
                  <a16:creationId xmlns:a16="http://schemas.microsoft.com/office/drawing/2014/main" id="{3487BF54-9DF7-91F2-6E3B-715EB12B9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" y="2738"/>
              <a:ext cx="141" cy="282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0" name="Text Box 100">
              <a:extLst>
                <a:ext uri="{FF2B5EF4-FFF2-40B4-BE49-F238E27FC236}">
                  <a16:creationId xmlns:a16="http://schemas.microsoft.com/office/drawing/2014/main" id="{62350A28-A321-4E1F-2F1C-E41BE580D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" y="2787"/>
              <a:ext cx="5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33CC"/>
                  </a:solidFill>
                </a:rPr>
                <a:t>PQ</a:t>
              </a:r>
              <a:r>
                <a:rPr lang="en-US" altLang="zh-CN" sz="2400" b="1" baseline="-25000">
                  <a:solidFill>
                    <a:srgbClr val="0033CC"/>
                  </a:solidFill>
                </a:rPr>
                <a:t>2</a:t>
              </a:r>
              <a:r>
                <a:rPr lang="en-US" altLang="zh-CN" sz="2400" b="1" i="1" baseline="300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28711" name="Text Box 101">
              <a:extLst>
                <a:ext uri="{FF2B5EF4-FFF2-40B4-BE49-F238E27FC236}">
                  <a16:creationId xmlns:a16="http://schemas.microsoft.com/office/drawing/2014/main" id="{2DA4A9B0-E532-6675-D9E3-26DF135E4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" y="2549"/>
              <a:ext cx="9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33CC"/>
                  </a:solidFill>
                </a:rPr>
                <a:t>Q</a:t>
              </a:r>
              <a:r>
                <a:rPr lang="en-US" altLang="zh-CN" sz="2400" b="1" baseline="-25000">
                  <a:solidFill>
                    <a:srgbClr val="0033CC"/>
                  </a:solidFill>
                </a:rPr>
                <a:t>1</a:t>
              </a:r>
              <a:r>
                <a:rPr lang="en-US" altLang="zh-CN" sz="2400" b="1" i="1" baseline="30000">
                  <a:solidFill>
                    <a:srgbClr val="0033CC"/>
                  </a:solidFill>
                </a:rPr>
                <a:t>n</a:t>
              </a:r>
              <a:r>
                <a:rPr lang="en-US" altLang="zh-CN" sz="2400" b="1" i="1">
                  <a:solidFill>
                    <a:srgbClr val="0033CC"/>
                  </a:solidFill>
                </a:rPr>
                <a:t>Q</a:t>
              </a:r>
              <a:r>
                <a:rPr lang="en-US" altLang="zh-CN" sz="2400" b="1" baseline="-25000">
                  <a:solidFill>
                    <a:srgbClr val="0033CC"/>
                  </a:solidFill>
                </a:rPr>
                <a:t>0</a:t>
              </a:r>
              <a:r>
                <a:rPr lang="en-US" altLang="zh-CN" sz="2400" b="1" i="1" baseline="300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28712" name="Text Box 102">
              <a:extLst>
                <a:ext uri="{FF2B5EF4-FFF2-40B4-BE49-F238E27FC236}">
                  <a16:creationId xmlns:a16="http://schemas.microsoft.com/office/drawing/2014/main" id="{44A2EFFE-61F5-E37B-E26A-38C8F3D69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785"/>
              <a:ext cx="13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00   01    11   10</a:t>
              </a:r>
            </a:p>
          </p:txBody>
        </p:sp>
        <p:sp>
          <p:nvSpPr>
            <p:cNvPr id="28713" name="Rectangle 103">
              <a:extLst>
                <a:ext uri="{FF2B5EF4-FFF2-40B4-BE49-F238E27FC236}">
                  <a16:creationId xmlns:a16="http://schemas.microsoft.com/office/drawing/2014/main" id="{9934F590-F64F-1064-174E-0B1148AE3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395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14" name="Rectangle 104">
              <a:extLst>
                <a:ext uri="{FF2B5EF4-FFF2-40B4-BE49-F238E27FC236}">
                  <a16:creationId xmlns:a16="http://schemas.microsoft.com/office/drawing/2014/main" id="{CC51F444-5D99-CC12-F268-9A9ECAD0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395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15" name="Rectangle 105">
              <a:extLst>
                <a:ext uri="{FF2B5EF4-FFF2-40B4-BE49-F238E27FC236}">
                  <a16:creationId xmlns:a16="http://schemas.microsoft.com/office/drawing/2014/main" id="{B3E7C1DF-3B19-FBBD-5895-E2B7B6FEE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95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16" name="Rectangle 106">
              <a:extLst>
                <a:ext uri="{FF2B5EF4-FFF2-40B4-BE49-F238E27FC236}">
                  <a16:creationId xmlns:a16="http://schemas.microsoft.com/office/drawing/2014/main" id="{25FD4240-153B-A121-FAB2-669A7C047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95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17" name="Rectangle 107">
              <a:extLst>
                <a:ext uri="{FF2B5EF4-FFF2-40B4-BE49-F238E27FC236}">
                  <a16:creationId xmlns:a16="http://schemas.microsoft.com/office/drawing/2014/main" id="{F3717E6A-EB00-C27D-266D-5F39273B7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363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18" name="Rectangle 108">
              <a:extLst>
                <a:ext uri="{FF2B5EF4-FFF2-40B4-BE49-F238E27FC236}">
                  <a16:creationId xmlns:a16="http://schemas.microsoft.com/office/drawing/2014/main" id="{561E9B7C-8D04-99A2-99B7-CD2887F5E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363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1</a:t>
              </a:r>
            </a:p>
          </p:txBody>
        </p:sp>
        <p:sp>
          <p:nvSpPr>
            <p:cNvPr id="28719" name="Rectangle 109">
              <a:extLst>
                <a:ext uri="{FF2B5EF4-FFF2-40B4-BE49-F238E27FC236}">
                  <a16:creationId xmlns:a16="http://schemas.microsoft.com/office/drawing/2014/main" id="{65CF428B-A928-E2A8-27E4-EBFBCB41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63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20" name="Rectangle 110">
              <a:extLst>
                <a:ext uri="{FF2B5EF4-FFF2-40B4-BE49-F238E27FC236}">
                  <a16:creationId xmlns:a16="http://schemas.microsoft.com/office/drawing/2014/main" id="{C5C23FB4-3BC2-655C-FD9E-2E804DF8B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632"/>
              <a:ext cx="330" cy="3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800" b="1">
                  <a:solidFill>
                    <a:srgbClr val="0033CC"/>
                  </a:solidFill>
                </a:rPr>
                <a:t>0</a:t>
              </a:r>
            </a:p>
          </p:txBody>
        </p:sp>
        <p:sp>
          <p:nvSpPr>
            <p:cNvPr id="28721" name="Line 111">
              <a:extLst>
                <a:ext uri="{FF2B5EF4-FFF2-40B4-BE49-F238E27FC236}">
                  <a16:creationId xmlns:a16="http://schemas.microsoft.com/office/drawing/2014/main" id="{150747F5-0AB6-C619-B8CC-A5E03024F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632"/>
              <a:ext cx="1320" cy="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2" name="Line 112">
              <a:extLst>
                <a:ext uri="{FF2B5EF4-FFF2-40B4-BE49-F238E27FC236}">
                  <a16:creationId xmlns:a16="http://schemas.microsoft.com/office/drawing/2014/main" id="{E0A2C2EB-D1A2-5E96-C17F-6964A0F68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952"/>
              <a:ext cx="1320" cy="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3" name="Line 113">
              <a:extLst>
                <a:ext uri="{FF2B5EF4-FFF2-40B4-BE49-F238E27FC236}">
                  <a16:creationId xmlns:a16="http://schemas.microsoft.com/office/drawing/2014/main" id="{41A00ACF-5FA5-B040-64D3-47F6CD4EB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4272"/>
              <a:ext cx="1320" cy="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4" name="Line 114">
              <a:extLst>
                <a:ext uri="{FF2B5EF4-FFF2-40B4-BE49-F238E27FC236}">
                  <a16:creationId xmlns:a16="http://schemas.microsoft.com/office/drawing/2014/main" id="{5F770282-DAEC-A7E0-D03F-A5D903FDBE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3632"/>
              <a:ext cx="0" cy="64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5" name="Line 115">
              <a:extLst>
                <a:ext uri="{FF2B5EF4-FFF2-40B4-BE49-F238E27FC236}">
                  <a16:creationId xmlns:a16="http://schemas.microsoft.com/office/drawing/2014/main" id="{560FEE0D-4CD6-A6F5-D07B-C83F10FEA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" y="3632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6" name="Line 116">
              <a:extLst>
                <a:ext uri="{FF2B5EF4-FFF2-40B4-BE49-F238E27FC236}">
                  <a16:creationId xmlns:a16="http://schemas.microsoft.com/office/drawing/2014/main" id="{76C306D0-7B87-EB9C-BC63-0700E760F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3632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7" name="Line 117">
              <a:extLst>
                <a:ext uri="{FF2B5EF4-FFF2-40B4-BE49-F238E27FC236}">
                  <a16:creationId xmlns:a16="http://schemas.microsoft.com/office/drawing/2014/main" id="{6B79A6A5-38CF-4E3B-2DE3-473ABF3AB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5" y="3632"/>
              <a:ext cx="0" cy="640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8" name="Line 118">
              <a:extLst>
                <a:ext uri="{FF2B5EF4-FFF2-40B4-BE49-F238E27FC236}">
                  <a16:creationId xmlns:a16="http://schemas.microsoft.com/office/drawing/2014/main" id="{324365A9-087F-1008-1485-D5AD4B599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5" y="3632"/>
              <a:ext cx="0" cy="640"/>
            </a:xfrm>
            <a:prstGeom prst="line">
              <a:avLst/>
            </a:prstGeom>
            <a:noFill/>
            <a:ln w="28575" cap="sq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9" name="Rectangle 119">
              <a:extLst>
                <a:ext uri="{FF2B5EF4-FFF2-40B4-BE49-F238E27FC236}">
                  <a16:creationId xmlns:a16="http://schemas.microsoft.com/office/drawing/2014/main" id="{9EF10D57-C102-1016-101B-FD87DDC63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" y="3067"/>
              <a:ext cx="404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01 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11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10</a:t>
              </a:r>
            </a:p>
          </p:txBody>
        </p:sp>
        <p:sp>
          <p:nvSpPr>
            <p:cNvPr id="28730" name="Text Box 120">
              <a:extLst>
                <a:ext uri="{FF2B5EF4-FFF2-40B4-BE49-F238E27FC236}">
                  <a16:creationId xmlns:a16="http://schemas.microsoft.com/office/drawing/2014/main" id="{2C7C04A8-D526-9447-9D48-25EBC32CE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2480"/>
              <a:ext cx="61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FF0066"/>
                  </a:solidFill>
                </a:rPr>
                <a:t>Y</a:t>
              </a:r>
              <a:r>
                <a:rPr lang="en-US" altLang="zh-CN" sz="2800" b="1" baseline="-25000">
                  <a:solidFill>
                    <a:srgbClr val="FF0066"/>
                  </a:solidFill>
                </a:rPr>
                <a:t>2</a:t>
              </a:r>
              <a:endParaRPr lang="en-US" altLang="zh-CN" sz="2800" b="1" baseline="30000">
                <a:solidFill>
                  <a:srgbClr val="FF0066"/>
                </a:solidFill>
              </a:endParaRPr>
            </a:p>
          </p:txBody>
        </p:sp>
      </p:grpSp>
      <p:sp>
        <p:nvSpPr>
          <p:cNvPr id="18553" name="Rectangle 121">
            <a:extLst>
              <a:ext uri="{FF2B5EF4-FFF2-40B4-BE49-F238E27FC236}">
                <a16:creationId xmlns:a16="http://schemas.microsoft.com/office/drawing/2014/main" id="{7FA17178-35CD-0657-43ED-9D57F5684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9281" y="4664075"/>
            <a:ext cx="361950" cy="800100"/>
          </a:xfrm>
          <a:prstGeom prst="rect">
            <a:avLst/>
          </a:prstGeom>
          <a:noFill/>
          <a:ln w="28575">
            <a:solidFill>
              <a:srgbClr val="FF006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aphicFrame>
        <p:nvGraphicFramePr>
          <p:cNvPr id="18554" name="Object 122">
            <a:extLst>
              <a:ext uri="{FF2B5EF4-FFF2-40B4-BE49-F238E27FC236}">
                <a16:creationId xmlns:a16="http://schemas.microsoft.com/office/drawing/2014/main" id="{2028D5D0-B8EC-510A-FD3F-E3A27915D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333658"/>
              </p:ext>
            </p:extLst>
          </p:nvPr>
        </p:nvGraphicFramePr>
        <p:xfrm>
          <a:off x="3205307" y="4568825"/>
          <a:ext cx="19589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71607" imgH="238198" progId="Equation.3">
                  <p:embed/>
                </p:oleObj>
              </mc:Choice>
              <mc:Fallback>
                <p:oleObj name="Equation" r:id="rId7" imgW="771607" imgH="238198" progId="Equation.3">
                  <p:embed/>
                  <p:pic>
                    <p:nvPicPr>
                      <p:cNvPr id="18554" name="Object 122">
                        <a:extLst>
                          <a:ext uri="{FF2B5EF4-FFF2-40B4-BE49-F238E27FC236}">
                            <a16:creationId xmlns:a16="http://schemas.microsoft.com/office/drawing/2014/main" id="{2028D5D0-B8EC-510A-FD3F-E3A27915DF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307" y="4568825"/>
                        <a:ext cx="19589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55" name="Object 123">
            <a:extLst>
              <a:ext uri="{FF2B5EF4-FFF2-40B4-BE49-F238E27FC236}">
                <a16:creationId xmlns:a16="http://schemas.microsoft.com/office/drawing/2014/main" id="{B8E3BF4E-8795-CF6B-1E65-0A0C20B930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553390"/>
              </p:ext>
            </p:extLst>
          </p:nvPr>
        </p:nvGraphicFramePr>
        <p:xfrm>
          <a:off x="3171970" y="5168900"/>
          <a:ext cx="21796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57283" imgH="238198" progId="Equation.3">
                  <p:embed/>
                </p:oleObj>
              </mc:Choice>
              <mc:Fallback>
                <p:oleObj name="Equation" r:id="rId9" imgW="857283" imgH="238198" progId="Equation.3">
                  <p:embed/>
                  <p:pic>
                    <p:nvPicPr>
                      <p:cNvPr id="18555" name="Object 123">
                        <a:extLst>
                          <a:ext uri="{FF2B5EF4-FFF2-40B4-BE49-F238E27FC236}">
                            <a16:creationId xmlns:a16="http://schemas.microsoft.com/office/drawing/2014/main" id="{B8E3BF4E-8795-CF6B-1E65-0A0C20B930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970" y="5168900"/>
                        <a:ext cx="21796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56" name="Text Box 124">
            <a:extLst>
              <a:ext uri="{FF2B5EF4-FFF2-40B4-BE49-F238E27FC236}">
                <a16:creationId xmlns:a16="http://schemas.microsoft.com/office/drawing/2014/main" id="{C9947A21-5C10-9191-B9DE-0D146EB90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070" y="2835276"/>
            <a:ext cx="5032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选用上升沿触发的 </a:t>
            </a:r>
            <a:r>
              <a:rPr lang="en-US" altLang="zh-CN" sz="2800" b="1" i="1"/>
              <a:t>D </a:t>
            </a:r>
            <a:r>
              <a:rPr lang="zh-CN" altLang="en-US" sz="2800" b="1"/>
              <a:t>触发器</a:t>
            </a:r>
          </a:p>
        </p:txBody>
      </p:sp>
      <p:sp>
        <p:nvSpPr>
          <p:cNvPr id="28689" name="AutoShape 12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8FC83E5-6B7F-8514-F29F-2B8A82D7D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850" y="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8690" name="AutoShape 12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40A7FDE-C3CF-BF8D-A292-05C97080A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8691" name="AutoShape 12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12A7EC85-D695-912C-4A63-0004A1809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7950" y="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8692" name="AutoShape 12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8DAE5FC-6D08-278F-B099-13122DCB5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300" y="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5B89B64-179B-281F-A96B-1B3E17634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030650"/>
              </p:ext>
            </p:extLst>
          </p:nvPr>
        </p:nvGraphicFramePr>
        <p:xfrm>
          <a:off x="449980" y="3171190"/>
          <a:ext cx="260191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83">
                  <a:extLst>
                    <a:ext uri="{9D8B030D-6E8A-4147-A177-3AD203B41FA5}">
                      <a16:colId xmlns:a16="http://schemas.microsoft.com/office/drawing/2014/main" val="3339324884"/>
                    </a:ext>
                  </a:extLst>
                </a:gridCol>
                <a:gridCol w="520383">
                  <a:extLst>
                    <a:ext uri="{9D8B030D-6E8A-4147-A177-3AD203B41FA5}">
                      <a16:colId xmlns:a16="http://schemas.microsoft.com/office/drawing/2014/main" val="4008733415"/>
                    </a:ext>
                  </a:extLst>
                </a:gridCol>
                <a:gridCol w="520383">
                  <a:extLst>
                    <a:ext uri="{9D8B030D-6E8A-4147-A177-3AD203B41FA5}">
                      <a16:colId xmlns:a16="http://schemas.microsoft.com/office/drawing/2014/main" val="544167199"/>
                    </a:ext>
                  </a:extLst>
                </a:gridCol>
                <a:gridCol w="520383">
                  <a:extLst>
                    <a:ext uri="{9D8B030D-6E8A-4147-A177-3AD203B41FA5}">
                      <a16:colId xmlns:a16="http://schemas.microsoft.com/office/drawing/2014/main" val="2352722799"/>
                    </a:ext>
                  </a:extLst>
                </a:gridCol>
                <a:gridCol w="520383">
                  <a:extLst>
                    <a:ext uri="{9D8B030D-6E8A-4147-A177-3AD203B41FA5}">
                      <a16:colId xmlns:a16="http://schemas.microsoft.com/office/drawing/2014/main" val="34972168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01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7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398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36991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85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2">
            <a:extLst>
              <a:ext uri="{FF2B5EF4-FFF2-40B4-BE49-F238E27FC236}">
                <a16:creationId xmlns:a16="http://schemas.microsoft.com/office/drawing/2014/main" id="{0D4BCDB5-123F-C3BC-3269-0265CC4672F3}"/>
              </a:ext>
            </a:extLst>
          </p:cNvPr>
          <p:cNvGrpSpPr>
            <a:grpSpLocks/>
          </p:cNvGrpSpPr>
          <p:nvPr/>
        </p:nvGrpSpPr>
        <p:grpSpPr bwMode="auto">
          <a:xfrm>
            <a:off x="2855474" y="555625"/>
            <a:ext cx="8464550" cy="1836738"/>
            <a:chOff x="188" y="532"/>
            <a:chExt cx="5332" cy="1157"/>
          </a:xfrm>
        </p:grpSpPr>
        <p:sp>
          <p:nvSpPr>
            <p:cNvPr id="29876" name="Text Box 3">
              <a:extLst>
                <a:ext uri="{FF2B5EF4-FFF2-40B4-BE49-F238E27FC236}">
                  <a16:creationId xmlns:a16="http://schemas.microsoft.com/office/drawing/2014/main" id="{E85F04EC-F8BC-05AF-74BE-4F9DC61EC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" y="1040"/>
              <a:ext cx="6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000</a:t>
              </a:r>
            </a:p>
          </p:txBody>
        </p:sp>
        <p:sp>
          <p:nvSpPr>
            <p:cNvPr id="29877" name="Text Box 4">
              <a:extLst>
                <a:ext uri="{FF2B5EF4-FFF2-40B4-BE49-F238E27FC236}">
                  <a16:creationId xmlns:a16="http://schemas.microsoft.com/office/drawing/2014/main" id="{86984165-CA5F-5A27-F9B3-1183BC4A4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" y="900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9878" name="Line 5">
              <a:extLst>
                <a:ext uri="{FF2B5EF4-FFF2-40B4-BE49-F238E27FC236}">
                  <a16:creationId xmlns:a16="http://schemas.microsoft.com/office/drawing/2014/main" id="{E8F8FB9D-4CB7-A905-AF58-D725E2DEC0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" y="1236"/>
              <a:ext cx="25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79" name="Text Box 6">
              <a:extLst>
                <a:ext uri="{FF2B5EF4-FFF2-40B4-BE49-F238E27FC236}">
                  <a16:creationId xmlns:a16="http://schemas.microsoft.com/office/drawing/2014/main" id="{97333003-ACA5-52C2-3685-C9B2B0F4D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" y="1048"/>
              <a:ext cx="6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001</a:t>
              </a:r>
            </a:p>
          </p:txBody>
        </p:sp>
        <p:sp>
          <p:nvSpPr>
            <p:cNvPr id="29880" name="Line 7">
              <a:extLst>
                <a:ext uri="{FF2B5EF4-FFF2-40B4-BE49-F238E27FC236}">
                  <a16:creationId xmlns:a16="http://schemas.microsoft.com/office/drawing/2014/main" id="{7FFD3D67-7FC8-BFCB-AFA1-B36D669D5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7" y="1236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81" name="Text Box 8">
              <a:extLst>
                <a:ext uri="{FF2B5EF4-FFF2-40B4-BE49-F238E27FC236}">
                  <a16:creationId xmlns:a16="http://schemas.microsoft.com/office/drawing/2014/main" id="{47987E60-0993-BEF1-BC10-1476EBFF1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2" y="1044"/>
              <a:ext cx="5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010</a:t>
              </a:r>
            </a:p>
          </p:txBody>
        </p:sp>
        <p:sp>
          <p:nvSpPr>
            <p:cNvPr id="29882" name="Text Box 9">
              <a:extLst>
                <a:ext uri="{FF2B5EF4-FFF2-40B4-BE49-F238E27FC236}">
                  <a16:creationId xmlns:a16="http://schemas.microsoft.com/office/drawing/2014/main" id="{25CE04E4-4AB0-6E65-7ADF-EC64BFB09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0" y="1040"/>
              <a:ext cx="55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011</a:t>
              </a:r>
            </a:p>
          </p:txBody>
        </p:sp>
        <p:sp>
          <p:nvSpPr>
            <p:cNvPr id="29883" name="Text Box 10">
              <a:extLst>
                <a:ext uri="{FF2B5EF4-FFF2-40B4-BE49-F238E27FC236}">
                  <a16:creationId xmlns:a16="http://schemas.microsoft.com/office/drawing/2014/main" id="{5C06DCD6-AE77-4DA3-B006-F09C8AE9A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1044"/>
              <a:ext cx="5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100</a:t>
              </a:r>
            </a:p>
          </p:txBody>
        </p:sp>
        <p:sp>
          <p:nvSpPr>
            <p:cNvPr id="29884" name="Text Box 11">
              <a:extLst>
                <a:ext uri="{FF2B5EF4-FFF2-40B4-BE49-F238E27FC236}">
                  <a16:creationId xmlns:a16="http://schemas.microsoft.com/office/drawing/2014/main" id="{A0838A8F-6F67-8C7A-04FF-60949611D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" y="1044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101</a:t>
              </a:r>
            </a:p>
          </p:txBody>
        </p:sp>
        <p:sp>
          <p:nvSpPr>
            <p:cNvPr id="29885" name="Line 12">
              <a:extLst>
                <a:ext uri="{FF2B5EF4-FFF2-40B4-BE49-F238E27FC236}">
                  <a16:creationId xmlns:a16="http://schemas.microsoft.com/office/drawing/2014/main" id="{2E833AD8-1CA5-FF25-7504-9E41A00B3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60" y="1364"/>
              <a:ext cx="12" cy="1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86" name="Line 13">
              <a:extLst>
                <a:ext uri="{FF2B5EF4-FFF2-40B4-BE49-F238E27FC236}">
                  <a16:creationId xmlns:a16="http://schemas.microsoft.com/office/drawing/2014/main" id="{19ECD95D-F939-9922-768D-2DF5979071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" y="1512"/>
              <a:ext cx="47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87" name="Line 14">
              <a:extLst>
                <a:ext uri="{FF2B5EF4-FFF2-40B4-BE49-F238E27FC236}">
                  <a16:creationId xmlns:a16="http://schemas.microsoft.com/office/drawing/2014/main" id="{90D4B3E5-989B-FD75-5085-CC5BA3E89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" y="1304"/>
              <a:ext cx="4" cy="2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88" name="Line 15">
              <a:extLst>
                <a:ext uri="{FF2B5EF4-FFF2-40B4-BE49-F238E27FC236}">
                  <a16:creationId xmlns:a16="http://schemas.microsoft.com/office/drawing/2014/main" id="{A2E3D207-CD3C-92B1-5815-AA74128DE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" y="1224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89" name="Line 16">
              <a:extLst>
                <a:ext uri="{FF2B5EF4-FFF2-40B4-BE49-F238E27FC236}">
                  <a16:creationId xmlns:a16="http://schemas.microsoft.com/office/drawing/2014/main" id="{C1687E1E-1C67-1511-8B70-607EAA2A2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" y="1228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90" name="Line 17">
              <a:extLst>
                <a:ext uri="{FF2B5EF4-FFF2-40B4-BE49-F238E27FC236}">
                  <a16:creationId xmlns:a16="http://schemas.microsoft.com/office/drawing/2014/main" id="{68DE714E-6410-7705-54D1-9903415A25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9" y="1232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91" name="Text Box 18">
              <a:extLst>
                <a:ext uri="{FF2B5EF4-FFF2-40B4-BE49-F238E27FC236}">
                  <a16:creationId xmlns:a16="http://schemas.microsoft.com/office/drawing/2014/main" id="{2A72B6BC-4158-EF38-7982-49235262E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900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9892" name="Text Box 19">
              <a:extLst>
                <a:ext uri="{FF2B5EF4-FFF2-40B4-BE49-F238E27FC236}">
                  <a16:creationId xmlns:a16="http://schemas.microsoft.com/office/drawing/2014/main" id="{4B760DA2-0B1B-2A59-EEBA-1FAF39F5C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4" y="892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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9893" name="Text Box 20">
              <a:extLst>
                <a:ext uri="{FF2B5EF4-FFF2-40B4-BE49-F238E27FC236}">
                  <a16:creationId xmlns:a16="http://schemas.microsoft.com/office/drawing/2014/main" id="{365FFB45-F280-980D-9BE1-C504FE7AB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" y="900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9894" name="Text Box 21">
              <a:extLst>
                <a:ext uri="{FF2B5EF4-FFF2-40B4-BE49-F238E27FC236}">
                  <a16:creationId xmlns:a16="http://schemas.microsoft.com/office/drawing/2014/main" id="{90341A03-1E6C-065D-DEAA-F367C87FA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" y="896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9895" name="Text Box 22">
              <a:extLst>
                <a:ext uri="{FF2B5EF4-FFF2-40B4-BE49-F238E27FC236}">
                  <a16:creationId xmlns:a16="http://schemas.microsoft.com/office/drawing/2014/main" id="{59CDB7DD-A6C4-F2AB-F03B-B72EDEEF7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0" y="1052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110</a:t>
              </a:r>
            </a:p>
          </p:txBody>
        </p:sp>
        <p:sp>
          <p:nvSpPr>
            <p:cNvPr id="29896" name="Line 23">
              <a:extLst>
                <a:ext uri="{FF2B5EF4-FFF2-40B4-BE49-F238E27FC236}">
                  <a16:creationId xmlns:a16="http://schemas.microsoft.com/office/drawing/2014/main" id="{D36508A7-B996-D803-452A-3E395E879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3" y="1224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97" name="Text Box 24">
              <a:extLst>
                <a:ext uri="{FF2B5EF4-FFF2-40B4-BE49-F238E27FC236}">
                  <a16:creationId xmlns:a16="http://schemas.microsoft.com/office/drawing/2014/main" id="{A76DD41E-9BA4-99F5-C14E-1AF4CE8E4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8" y="896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sp>
          <p:nvSpPr>
            <p:cNvPr id="29898" name="Text Box 25">
              <a:extLst>
                <a:ext uri="{FF2B5EF4-FFF2-40B4-BE49-F238E27FC236}">
                  <a16:creationId xmlns:a16="http://schemas.microsoft.com/office/drawing/2014/main" id="{EBB72825-55ED-F5DB-BEEA-F3FA660EB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4" y="1048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rgbClr val="FF0066"/>
                  </a:solidFill>
                </a:rPr>
                <a:t>111</a:t>
              </a:r>
            </a:p>
          </p:txBody>
        </p:sp>
        <p:sp>
          <p:nvSpPr>
            <p:cNvPr id="29899" name="Line 26">
              <a:extLst>
                <a:ext uri="{FF2B5EF4-FFF2-40B4-BE49-F238E27FC236}">
                  <a16:creationId xmlns:a16="http://schemas.microsoft.com/office/drawing/2014/main" id="{FE2789F7-3D95-695B-33C4-19A96139F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1" y="1228"/>
              <a:ext cx="2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00" name="Text Box 27">
              <a:extLst>
                <a:ext uri="{FF2B5EF4-FFF2-40B4-BE49-F238E27FC236}">
                  <a16:creationId xmlns:a16="http://schemas.microsoft.com/office/drawing/2014/main" id="{F63B73BC-E516-6BA9-BEA8-C1B2F30A8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2" y="888"/>
              <a:ext cx="8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sym typeface="Symbol" panose="05050102010706020507" pitchFamily="18" charset="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</a:rPr>
                <a:t>/00</a:t>
              </a:r>
            </a:p>
          </p:txBody>
        </p:sp>
        <p:grpSp>
          <p:nvGrpSpPr>
            <p:cNvPr id="29901" name="Group 28">
              <a:extLst>
                <a:ext uri="{FF2B5EF4-FFF2-40B4-BE49-F238E27FC236}">
                  <a16:creationId xmlns:a16="http://schemas.microsoft.com/office/drawing/2014/main" id="{AB0FFA5C-B295-9C62-0ED6-B53B25B47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" y="792"/>
              <a:ext cx="2099" cy="264"/>
              <a:chOff x="637" y="948"/>
              <a:chExt cx="2159" cy="228"/>
            </a:xfrm>
          </p:grpSpPr>
          <p:grpSp>
            <p:nvGrpSpPr>
              <p:cNvPr id="29904" name="Group 29">
                <a:extLst>
                  <a:ext uri="{FF2B5EF4-FFF2-40B4-BE49-F238E27FC236}">
                    <a16:creationId xmlns:a16="http://schemas.microsoft.com/office/drawing/2014/main" id="{BBA1DB0E-49D3-F5D9-039C-C6F1DF51F1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51" y="960"/>
                <a:ext cx="2145" cy="180"/>
                <a:chOff x="672" y="1212"/>
                <a:chExt cx="4560" cy="288"/>
              </a:xfrm>
            </p:grpSpPr>
            <p:sp>
              <p:nvSpPr>
                <p:cNvPr id="29906" name="Line 30">
                  <a:extLst>
                    <a:ext uri="{FF2B5EF4-FFF2-40B4-BE49-F238E27FC236}">
                      <a16:creationId xmlns:a16="http://schemas.microsoft.com/office/drawing/2014/main" id="{8D2F91FA-E0A3-9CA4-8E46-493B4A33FF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2" y="121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07" name="Line 31">
                  <a:extLst>
                    <a:ext uri="{FF2B5EF4-FFF2-40B4-BE49-F238E27FC236}">
                      <a16:creationId xmlns:a16="http://schemas.microsoft.com/office/drawing/2014/main" id="{DAEA9EC9-255B-269B-4875-047025A728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2" y="1500"/>
                  <a:ext cx="456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9905" name="Line 32">
                <a:extLst>
                  <a:ext uri="{FF2B5EF4-FFF2-40B4-BE49-F238E27FC236}">
                    <a16:creationId xmlns:a16="http://schemas.microsoft.com/office/drawing/2014/main" id="{7831612D-6AA3-F6F5-BA04-88ACC8A6F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7" y="948"/>
                <a:ext cx="4" cy="2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489" name="Text Box 33">
              <a:extLst>
                <a:ext uri="{FF2B5EF4-FFF2-40B4-BE49-F238E27FC236}">
                  <a16:creationId xmlns:a16="http://schemas.microsoft.com/office/drawing/2014/main" id="{EC6473DF-FBFC-8601-BED5-D55DCCDE4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" y="532"/>
              <a:ext cx="878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0</a:t>
              </a: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/10</a:t>
              </a:r>
            </a:p>
          </p:txBody>
        </p:sp>
        <p:sp>
          <p:nvSpPr>
            <p:cNvPr id="19490" name="Text Box 34">
              <a:extLst>
                <a:ext uri="{FF2B5EF4-FFF2-40B4-BE49-F238E27FC236}">
                  <a16:creationId xmlns:a16="http://schemas.microsoft.com/office/drawing/2014/main" id="{53ED8260-2D22-530B-6A83-714CECDF7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456"/>
              <a:ext cx="878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1</a:t>
              </a:r>
              <a:r>
                <a:rPr lang="en-US" altLang="zh-CN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/01</a:t>
              </a:r>
            </a:p>
          </p:txBody>
        </p:sp>
      </p:grpSp>
      <p:sp>
        <p:nvSpPr>
          <p:cNvPr id="19491" name="Rectangle 35">
            <a:extLst>
              <a:ext uri="{FF2B5EF4-FFF2-40B4-BE49-F238E27FC236}">
                <a16:creationId xmlns:a16="http://schemas.microsoft.com/office/drawing/2014/main" id="{A4219DD0-6D36-3108-0CFF-2EC9426E5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774" y="2263776"/>
            <a:ext cx="199390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u="sng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状态方程</a:t>
            </a:r>
          </a:p>
        </p:txBody>
      </p:sp>
      <p:graphicFrame>
        <p:nvGraphicFramePr>
          <p:cNvPr id="19492" name="Object 36">
            <a:extLst>
              <a:ext uri="{FF2B5EF4-FFF2-40B4-BE49-F238E27FC236}">
                <a16:creationId xmlns:a16="http://schemas.microsoft.com/office/drawing/2014/main" id="{AC514AFF-EFA8-3947-EED8-CD1079C6B4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386270"/>
              </p:ext>
            </p:extLst>
          </p:nvPr>
        </p:nvGraphicFramePr>
        <p:xfrm>
          <a:off x="2974538" y="2835275"/>
          <a:ext cx="17240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57110" imgH="238198" progId="Equation.3">
                  <p:embed/>
                </p:oleObj>
              </mc:Choice>
              <mc:Fallback>
                <p:oleObj name="公式" r:id="rId2" imgW="657110" imgH="238198" progId="Equation.3">
                  <p:embed/>
                  <p:pic>
                    <p:nvPicPr>
                      <p:cNvPr id="19492" name="Object 36">
                        <a:extLst>
                          <a:ext uri="{FF2B5EF4-FFF2-40B4-BE49-F238E27FC236}">
                            <a16:creationId xmlns:a16="http://schemas.microsoft.com/office/drawing/2014/main" id="{AC514AFF-EFA8-3947-EED8-CD1079C6B4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538" y="2835275"/>
                        <a:ext cx="17240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3" name="Object 37">
            <a:extLst>
              <a:ext uri="{FF2B5EF4-FFF2-40B4-BE49-F238E27FC236}">
                <a16:creationId xmlns:a16="http://schemas.microsoft.com/office/drawing/2014/main" id="{288F374A-06E6-B0CF-4F2F-DA6E76CC34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360929"/>
              </p:ext>
            </p:extLst>
          </p:nvPr>
        </p:nvGraphicFramePr>
        <p:xfrm>
          <a:off x="2907862" y="3482975"/>
          <a:ext cx="3327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6230" imgH="238198" progId="Equation.3">
                  <p:embed/>
                </p:oleObj>
              </mc:Choice>
              <mc:Fallback>
                <p:oleObj name="Equation" r:id="rId4" imgW="1276230" imgH="238198" progId="Equation.3">
                  <p:embed/>
                  <p:pic>
                    <p:nvPicPr>
                      <p:cNvPr id="19493" name="Object 37">
                        <a:extLst>
                          <a:ext uri="{FF2B5EF4-FFF2-40B4-BE49-F238E27FC236}">
                            <a16:creationId xmlns:a16="http://schemas.microsoft.com/office/drawing/2014/main" id="{288F374A-06E6-B0CF-4F2F-DA6E76CC34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862" y="3482975"/>
                        <a:ext cx="33274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4" name="Object 38">
            <a:extLst>
              <a:ext uri="{FF2B5EF4-FFF2-40B4-BE49-F238E27FC236}">
                <a16:creationId xmlns:a16="http://schemas.microsoft.com/office/drawing/2014/main" id="{F3AEDC60-48F2-7A7A-FBA1-267B1D9843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869319"/>
              </p:ext>
            </p:extLst>
          </p:nvPr>
        </p:nvGraphicFramePr>
        <p:xfrm>
          <a:off x="2925324" y="4157663"/>
          <a:ext cx="3392488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05051" imgH="438179" progId="Equation.3">
                  <p:embed/>
                </p:oleObj>
              </mc:Choice>
              <mc:Fallback>
                <p:oleObj name="Equation" r:id="rId6" imgW="1305051" imgH="438179" progId="Equation.3">
                  <p:embed/>
                  <p:pic>
                    <p:nvPicPr>
                      <p:cNvPr id="19494" name="Object 38">
                        <a:extLst>
                          <a:ext uri="{FF2B5EF4-FFF2-40B4-BE49-F238E27FC236}">
                            <a16:creationId xmlns:a16="http://schemas.microsoft.com/office/drawing/2014/main" id="{F3AEDC60-48F2-7A7A-FBA1-267B1D9843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324" y="4157663"/>
                        <a:ext cx="3392488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5" name="Rectangle 39">
            <a:extLst>
              <a:ext uri="{FF2B5EF4-FFF2-40B4-BE49-F238E27FC236}">
                <a16:creationId xmlns:a16="http://schemas.microsoft.com/office/drawing/2014/main" id="{05EC69BC-69F4-1C50-511F-5953B4866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974" y="5387976"/>
            <a:ext cx="186055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u="sng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驱动方程</a:t>
            </a:r>
          </a:p>
        </p:txBody>
      </p:sp>
      <p:sp>
        <p:nvSpPr>
          <p:cNvPr id="19496" name="Text Box 40">
            <a:extLst>
              <a:ext uri="{FF2B5EF4-FFF2-40B4-BE49-F238E27FC236}">
                <a16:creationId xmlns:a16="http://schemas.microsoft.com/office/drawing/2014/main" id="{B403FC1B-3AF8-5DBE-D50A-6E4A19B2C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7613" y="2905126"/>
            <a:ext cx="1057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66"/>
                </a:solidFill>
                <a:ea typeface="楷体_GB2312" pitchFamily="49" charset="-122"/>
              </a:rPr>
              <a:t>=</a:t>
            </a:r>
            <a:r>
              <a:rPr lang="en-US" altLang="zh-CN" sz="1400" b="1">
                <a:solidFill>
                  <a:srgbClr val="FF0066"/>
                </a:solidFill>
                <a:ea typeface="楷体_GB2312" pitchFamily="49" charset="-122"/>
              </a:rPr>
              <a:t> </a:t>
            </a:r>
            <a:r>
              <a:rPr lang="en-US" altLang="zh-CN" sz="2800" b="1" i="1">
                <a:solidFill>
                  <a:srgbClr val="FF0066"/>
                </a:solidFill>
                <a:ea typeface="楷体_GB2312" pitchFamily="49" charset="-122"/>
              </a:rPr>
              <a:t>D</a:t>
            </a:r>
            <a:r>
              <a:rPr lang="en-US" altLang="zh-CN" sz="2800" b="1" baseline="-25000">
                <a:solidFill>
                  <a:srgbClr val="FF0066"/>
                </a:solidFill>
                <a:ea typeface="楷体_GB2312" pitchFamily="49" charset="-122"/>
              </a:rPr>
              <a:t>0</a:t>
            </a:r>
          </a:p>
        </p:txBody>
      </p:sp>
      <p:sp>
        <p:nvSpPr>
          <p:cNvPr id="19497" name="Text Box 41">
            <a:extLst>
              <a:ext uri="{FF2B5EF4-FFF2-40B4-BE49-F238E27FC236}">
                <a16:creationId xmlns:a16="http://schemas.microsoft.com/office/drawing/2014/main" id="{E5B71921-F961-57C4-3126-17CC8F774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513" y="3563938"/>
            <a:ext cx="904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66"/>
                </a:solidFill>
                <a:ea typeface="楷体_GB2312" pitchFamily="49" charset="-122"/>
              </a:rPr>
              <a:t>=</a:t>
            </a:r>
            <a:r>
              <a:rPr lang="en-US" altLang="zh-CN" sz="1400" b="1">
                <a:solidFill>
                  <a:srgbClr val="FF0066"/>
                </a:solidFill>
                <a:ea typeface="楷体_GB2312" pitchFamily="49" charset="-122"/>
              </a:rPr>
              <a:t> </a:t>
            </a:r>
            <a:r>
              <a:rPr lang="en-US" altLang="zh-CN" sz="2800" b="1" i="1">
                <a:solidFill>
                  <a:srgbClr val="FF0066"/>
                </a:solidFill>
                <a:ea typeface="楷体_GB2312" pitchFamily="49" charset="-122"/>
              </a:rPr>
              <a:t>D</a:t>
            </a:r>
            <a:r>
              <a:rPr lang="en-US" altLang="zh-CN" sz="2800" b="1" baseline="-25000">
                <a:solidFill>
                  <a:srgbClr val="FF0066"/>
                </a:solidFill>
                <a:ea typeface="楷体_GB2312" pitchFamily="49" charset="-122"/>
              </a:rPr>
              <a:t>1</a:t>
            </a:r>
          </a:p>
        </p:txBody>
      </p:sp>
      <p:sp>
        <p:nvSpPr>
          <p:cNvPr id="19498" name="Text Box 42">
            <a:extLst>
              <a:ext uri="{FF2B5EF4-FFF2-40B4-BE49-F238E27FC236}">
                <a16:creationId xmlns:a16="http://schemas.microsoft.com/office/drawing/2014/main" id="{DB0A859F-B5A9-1757-032D-4122ADA48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788" y="4754563"/>
            <a:ext cx="1184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66"/>
                </a:solidFill>
                <a:ea typeface="楷体_GB2312" pitchFamily="49" charset="-122"/>
              </a:rPr>
              <a:t>=</a:t>
            </a:r>
            <a:r>
              <a:rPr lang="en-US" altLang="zh-CN" sz="1400" b="1">
                <a:solidFill>
                  <a:srgbClr val="FF0066"/>
                </a:solidFill>
                <a:ea typeface="楷体_GB2312" pitchFamily="49" charset="-122"/>
              </a:rPr>
              <a:t> </a:t>
            </a:r>
            <a:r>
              <a:rPr lang="en-US" altLang="zh-CN" sz="2800" b="1" i="1">
                <a:solidFill>
                  <a:srgbClr val="FF0066"/>
                </a:solidFill>
                <a:ea typeface="楷体_GB2312" pitchFamily="49" charset="-122"/>
              </a:rPr>
              <a:t>D</a:t>
            </a:r>
            <a:r>
              <a:rPr lang="en-US" altLang="zh-CN" sz="2800" b="1" baseline="-25000">
                <a:solidFill>
                  <a:srgbClr val="FF0066"/>
                </a:solidFill>
                <a:ea typeface="楷体_GB2312" pitchFamily="49" charset="-122"/>
              </a:rPr>
              <a:t>2</a:t>
            </a:r>
          </a:p>
        </p:txBody>
      </p:sp>
      <p:sp>
        <p:nvSpPr>
          <p:cNvPr id="19499" name="Rectangle 43">
            <a:extLst>
              <a:ext uri="{FF2B5EF4-FFF2-40B4-BE49-F238E27FC236}">
                <a16:creationId xmlns:a16="http://schemas.microsoft.com/office/drawing/2014/main" id="{0A2AD324-E930-3A91-B2FE-5C9B4A47A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974" y="6021388"/>
            <a:ext cx="2470150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u="sng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逻辑图等 </a:t>
            </a:r>
            <a:r>
              <a:rPr lang="en-US" altLang="zh-CN" sz="2800" b="1" u="sng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800" b="1" u="sng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略</a:t>
            </a:r>
            <a:r>
              <a:rPr lang="en-US" altLang="zh-CN" sz="2800" b="1" u="sng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grpSp>
        <p:nvGrpSpPr>
          <p:cNvPr id="19500" name="Group 44">
            <a:extLst>
              <a:ext uri="{FF2B5EF4-FFF2-40B4-BE49-F238E27FC236}">
                <a16:creationId xmlns:a16="http://schemas.microsoft.com/office/drawing/2014/main" id="{4646AC3B-EE96-47B0-6CCC-7E1527A50FA6}"/>
              </a:ext>
            </a:extLst>
          </p:cNvPr>
          <p:cNvGrpSpPr>
            <a:grpSpLocks/>
          </p:cNvGrpSpPr>
          <p:nvPr/>
        </p:nvGrpSpPr>
        <p:grpSpPr bwMode="auto">
          <a:xfrm>
            <a:off x="6357499" y="2606675"/>
            <a:ext cx="4972050" cy="3263900"/>
            <a:chOff x="2556" y="1642"/>
            <a:chExt cx="3132" cy="2056"/>
          </a:xfrm>
        </p:grpSpPr>
        <p:sp>
          <p:nvSpPr>
            <p:cNvPr id="29836" name="Text Box 45">
              <a:extLst>
                <a:ext uri="{FF2B5EF4-FFF2-40B4-BE49-F238E27FC236}">
                  <a16:creationId xmlns:a16="http://schemas.microsoft.com/office/drawing/2014/main" id="{126FB7A5-2DBC-37BF-A727-9C9A186C1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" y="1858"/>
              <a:ext cx="10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accent2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1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  <a:r>
                <a:rPr lang="en-US" altLang="zh-CN" sz="2800" b="1" i="1">
                  <a:solidFill>
                    <a:schemeClr val="accent2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0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</a:p>
          </p:txBody>
        </p:sp>
        <p:grpSp>
          <p:nvGrpSpPr>
            <p:cNvPr id="29837" name="Group 46">
              <a:extLst>
                <a:ext uri="{FF2B5EF4-FFF2-40B4-BE49-F238E27FC236}">
                  <a16:creationId xmlns:a16="http://schemas.microsoft.com/office/drawing/2014/main" id="{BBAA294D-9D2F-744D-206D-F289ED0D0A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" y="2334"/>
              <a:ext cx="2258" cy="680"/>
              <a:chOff x="3346" y="2156"/>
              <a:chExt cx="1982" cy="680"/>
            </a:xfrm>
          </p:grpSpPr>
          <p:sp>
            <p:nvSpPr>
              <p:cNvPr id="29860" name="Rectangle 47">
                <a:extLst>
                  <a:ext uri="{FF2B5EF4-FFF2-40B4-BE49-F238E27FC236}">
                    <a16:creationId xmlns:a16="http://schemas.microsoft.com/office/drawing/2014/main" id="{B26092CF-84B8-055F-BD8D-4FBFA2CBD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49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  </a:t>
                </a:r>
              </a:p>
            </p:txBody>
          </p:sp>
          <p:sp>
            <p:nvSpPr>
              <p:cNvPr id="29861" name="Rectangle 48">
                <a:extLst>
                  <a:ext uri="{FF2B5EF4-FFF2-40B4-BE49-F238E27FC236}">
                    <a16:creationId xmlns:a16="http://schemas.microsoft.com/office/drawing/2014/main" id="{C3CA7AF9-FD57-129D-86B4-6104185A8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49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  </a:t>
                </a:r>
              </a:p>
            </p:txBody>
          </p:sp>
          <p:sp>
            <p:nvSpPr>
              <p:cNvPr id="29862" name="Rectangle 49">
                <a:extLst>
                  <a:ext uri="{FF2B5EF4-FFF2-40B4-BE49-F238E27FC236}">
                    <a16:creationId xmlns:a16="http://schemas.microsoft.com/office/drawing/2014/main" id="{DB517BE7-00CE-5218-8B57-409F2AA2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49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  </a:t>
                </a:r>
              </a:p>
            </p:txBody>
          </p:sp>
          <p:sp>
            <p:nvSpPr>
              <p:cNvPr id="29863" name="Rectangle 50">
                <a:extLst>
                  <a:ext uri="{FF2B5EF4-FFF2-40B4-BE49-F238E27FC236}">
                    <a16:creationId xmlns:a16="http://schemas.microsoft.com/office/drawing/2014/main" id="{CD0D0C83-16AC-1A13-4D30-08B81EB73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49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  </a:t>
                </a:r>
              </a:p>
            </p:txBody>
          </p:sp>
          <p:sp>
            <p:nvSpPr>
              <p:cNvPr id="29864" name="Rectangle 51">
                <a:extLst>
                  <a:ext uri="{FF2B5EF4-FFF2-40B4-BE49-F238E27FC236}">
                    <a16:creationId xmlns:a16="http://schemas.microsoft.com/office/drawing/2014/main" id="{84E1DDC8-0F89-68C5-40A1-969C8475B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15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65" name="Rectangle 52">
                <a:extLst>
                  <a:ext uri="{FF2B5EF4-FFF2-40B4-BE49-F238E27FC236}">
                    <a16:creationId xmlns:a16="http://schemas.microsoft.com/office/drawing/2014/main" id="{D6DA2FD9-201D-BBD0-1C75-6C2D8940D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15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66" name="Rectangle 53">
                <a:extLst>
                  <a:ext uri="{FF2B5EF4-FFF2-40B4-BE49-F238E27FC236}">
                    <a16:creationId xmlns:a16="http://schemas.microsoft.com/office/drawing/2014/main" id="{223149D2-E577-ABA0-8C4C-5BC50ABEF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15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67" name="Rectangle 54">
                <a:extLst>
                  <a:ext uri="{FF2B5EF4-FFF2-40B4-BE49-F238E27FC236}">
                    <a16:creationId xmlns:a16="http://schemas.microsoft.com/office/drawing/2014/main" id="{D26C1B61-79D7-0493-07CF-99AC9AB8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15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b="1">
                  <a:solidFill>
                    <a:srgbClr val="FF0066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9868" name="Line 55">
                <a:extLst>
                  <a:ext uri="{FF2B5EF4-FFF2-40B4-BE49-F238E27FC236}">
                    <a16:creationId xmlns:a16="http://schemas.microsoft.com/office/drawing/2014/main" id="{986AEC92-913A-730B-D14C-FBA217B75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156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9" name="Line 56">
                <a:extLst>
                  <a:ext uri="{FF2B5EF4-FFF2-40B4-BE49-F238E27FC236}">
                    <a16:creationId xmlns:a16="http://schemas.microsoft.com/office/drawing/2014/main" id="{9F6C102D-0CD3-DCA6-1E73-6EF8239669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496"/>
                <a:ext cx="1982" cy="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0" name="Line 57">
                <a:extLst>
                  <a:ext uri="{FF2B5EF4-FFF2-40B4-BE49-F238E27FC236}">
                    <a16:creationId xmlns:a16="http://schemas.microsoft.com/office/drawing/2014/main" id="{7921B13D-A44F-CCED-624A-4204FA206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36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1" name="Line 58">
                <a:extLst>
                  <a:ext uri="{FF2B5EF4-FFF2-40B4-BE49-F238E27FC236}">
                    <a16:creationId xmlns:a16="http://schemas.microsoft.com/office/drawing/2014/main" id="{D782D331-F2AE-5156-3F06-2A68D5A03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156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2" name="Line 59">
                <a:extLst>
                  <a:ext uri="{FF2B5EF4-FFF2-40B4-BE49-F238E27FC236}">
                    <a16:creationId xmlns:a16="http://schemas.microsoft.com/office/drawing/2014/main" id="{2200B311-085B-A9F0-A631-E160651E6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3" name="Line 60">
                <a:extLst>
                  <a:ext uri="{FF2B5EF4-FFF2-40B4-BE49-F238E27FC236}">
                    <a16:creationId xmlns:a16="http://schemas.microsoft.com/office/drawing/2014/main" id="{B8AA9B2E-50C2-CE59-A47F-A390885EBB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7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4" name="Line 61">
                <a:extLst>
                  <a:ext uri="{FF2B5EF4-FFF2-40B4-BE49-F238E27FC236}">
                    <a16:creationId xmlns:a16="http://schemas.microsoft.com/office/drawing/2014/main" id="{DF62411E-4382-47E7-552D-2D26084A7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3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5" name="Line 62">
                <a:extLst>
                  <a:ext uri="{FF2B5EF4-FFF2-40B4-BE49-F238E27FC236}">
                    <a16:creationId xmlns:a16="http://schemas.microsoft.com/office/drawing/2014/main" id="{BC276FF6-FD5A-046E-561F-79397D86F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2156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838" name="Line 63">
              <a:extLst>
                <a:ext uri="{FF2B5EF4-FFF2-40B4-BE49-F238E27FC236}">
                  <a16:creationId xmlns:a16="http://schemas.microsoft.com/office/drawing/2014/main" id="{FFBE1405-1B00-A5E8-0BF2-3DC9BE760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2034"/>
              <a:ext cx="153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9" name="Text Box 64">
              <a:extLst>
                <a:ext uri="{FF2B5EF4-FFF2-40B4-BE49-F238E27FC236}">
                  <a16:creationId xmlns:a16="http://schemas.microsoft.com/office/drawing/2014/main" id="{453412C3-29D2-AA9C-DEF5-CF8681B5E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" y="1984"/>
              <a:ext cx="95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accent2"/>
                  </a:solidFill>
                </a:rPr>
                <a:t>PQ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2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</a:p>
          </p:txBody>
        </p:sp>
        <p:sp>
          <p:nvSpPr>
            <p:cNvPr id="29840" name="Text Box 65">
              <a:extLst>
                <a:ext uri="{FF2B5EF4-FFF2-40B4-BE49-F238E27FC236}">
                  <a16:creationId xmlns:a16="http://schemas.microsoft.com/office/drawing/2014/main" id="{D8C0B3AF-F6D0-17F8-C62B-5B9299A80E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2108"/>
              <a:ext cx="19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00        01       11      10</a:t>
              </a:r>
            </a:p>
          </p:txBody>
        </p:sp>
        <p:grpSp>
          <p:nvGrpSpPr>
            <p:cNvPr id="29841" name="Group 66">
              <a:extLst>
                <a:ext uri="{FF2B5EF4-FFF2-40B4-BE49-F238E27FC236}">
                  <a16:creationId xmlns:a16="http://schemas.microsoft.com/office/drawing/2014/main" id="{A9F7B5E9-5935-C563-0D03-61125C694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" y="3006"/>
              <a:ext cx="2258" cy="680"/>
              <a:chOff x="3346" y="2828"/>
              <a:chExt cx="1982" cy="680"/>
            </a:xfrm>
          </p:grpSpPr>
          <p:sp>
            <p:nvSpPr>
              <p:cNvPr id="29844" name="Rectangle 67">
                <a:extLst>
                  <a:ext uri="{FF2B5EF4-FFF2-40B4-BE49-F238E27FC236}">
                    <a16:creationId xmlns:a16="http://schemas.microsoft.com/office/drawing/2014/main" id="{3E06233C-AA04-915B-A4A6-F80DE02EF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16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45" name="Rectangle 68">
                <a:extLst>
                  <a:ext uri="{FF2B5EF4-FFF2-40B4-BE49-F238E27FC236}">
                    <a16:creationId xmlns:a16="http://schemas.microsoft.com/office/drawing/2014/main" id="{6CF02ECB-AE59-6829-ECCE-7AE6213F9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16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46" name="Rectangle 69">
                <a:extLst>
                  <a:ext uri="{FF2B5EF4-FFF2-40B4-BE49-F238E27FC236}">
                    <a16:creationId xmlns:a16="http://schemas.microsoft.com/office/drawing/2014/main" id="{D09EF8E8-44B0-3B42-57B4-13657C9C5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316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47" name="Rectangle 70">
                <a:extLst>
                  <a:ext uri="{FF2B5EF4-FFF2-40B4-BE49-F238E27FC236}">
                    <a16:creationId xmlns:a16="http://schemas.microsoft.com/office/drawing/2014/main" id="{44BF7DE0-7336-C46E-DC67-6F7F9FD67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316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48" name="Rectangle 71">
                <a:extLst>
                  <a:ext uri="{FF2B5EF4-FFF2-40B4-BE49-F238E27FC236}">
                    <a16:creationId xmlns:a16="http://schemas.microsoft.com/office/drawing/2014/main" id="{5281FE19-757B-A2BC-7F5F-561FBB84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82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49" name="Rectangle 72">
                <a:extLst>
                  <a:ext uri="{FF2B5EF4-FFF2-40B4-BE49-F238E27FC236}">
                    <a16:creationId xmlns:a16="http://schemas.microsoft.com/office/drawing/2014/main" id="{C7C11F8D-BEB6-05B9-5031-24020D5CE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82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50" name="Rectangle 73">
                <a:extLst>
                  <a:ext uri="{FF2B5EF4-FFF2-40B4-BE49-F238E27FC236}">
                    <a16:creationId xmlns:a16="http://schemas.microsoft.com/office/drawing/2014/main" id="{1FCA764C-D19A-02BE-45D0-220447E25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82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51" name="Rectangle 74">
                <a:extLst>
                  <a:ext uri="{FF2B5EF4-FFF2-40B4-BE49-F238E27FC236}">
                    <a16:creationId xmlns:a16="http://schemas.microsoft.com/office/drawing/2014/main" id="{0423643E-1F66-5472-619E-BE7C4092E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82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52" name="Line 75">
                <a:extLst>
                  <a:ext uri="{FF2B5EF4-FFF2-40B4-BE49-F238E27FC236}">
                    <a16:creationId xmlns:a16="http://schemas.microsoft.com/office/drawing/2014/main" id="{130A80B7-E59A-ECB5-4647-7F04EB37D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28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3" name="Line 76">
                <a:extLst>
                  <a:ext uri="{FF2B5EF4-FFF2-40B4-BE49-F238E27FC236}">
                    <a16:creationId xmlns:a16="http://schemas.microsoft.com/office/drawing/2014/main" id="{DC483F01-2DA5-8A28-5742-DD9516683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3168"/>
                <a:ext cx="1982" cy="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4" name="Line 77">
                <a:extLst>
                  <a:ext uri="{FF2B5EF4-FFF2-40B4-BE49-F238E27FC236}">
                    <a16:creationId xmlns:a16="http://schemas.microsoft.com/office/drawing/2014/main" id="{E066FF6C-201E-187F-9A90-D0B50D9F4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3508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5" name="Line 78">
                <a:extLst>
                  <a:ext uri="{FF2B5EF4-FFF2-40B4-BE49-F238E27FC236}">
                    <a16:creationId xmlns:a16="http://schemas.microsoft.com/office/drawing/2014/main" id="{D6CC13F5-145C-969C-E45B-157E4173D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28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6" name="Line 79">
                <a:extLst>
                  <a:ext uri="{FF2B5EF4-FFF2-40B4-BE49-F238E27FC236}">
                    <a16:creationId xmlns:a16="http://schemas.microsoft.com/office/drawing/2014/main" id="{6050481A-23BD-4252-1FC0-A67BC88D0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7" name="Line 80">
                <a:extLst>
                  <a:ext uri="{FF2B5EF4-FFF2-40B4-BE49-F238E27FC236}">
                    <a16:creationId xmlns:a16="http://schemas.microsoft.com/office/drawing/2014/main" id="{DBE0AAC1-7C79-89B5-8C7A-5EC6E97EE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7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8" name="Line 81">
                <a:extLst>
                  <a:ext uri="{FF2B5EF4-FFF2-40B4-BE49-F238E27FC236}">
                    <a16:creationId xmlns:a16="http://schemas.microsoft.com/office/drawing/2014/main" id="{8DF83C1B-CDD7-D1CF-2209-8F110DA59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3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9" name="Line 82">
                <a:extLst>
                  <a:ext uri="{FF2B5EF4-FFF2-40B4-BE49-F238E27FC236}">
                    <a16:creationId xmlns:a16="http://schemas.microsoft.com/office/drawing/2014/main" id="{A1CECE00-5CBF-FCB6-6D2F-352D77041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2828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842" name="Text Box 83">
              <a:extLst>
                <a:ext uri="{FF2B5EF4-FFF2-40B4-BE49-F238E27FC236}">
                  <a16:creationId xmlns:a16="http://schemas.microsoft.com/office/drawing/2014/main" id="{3CAF5AD9-73A4-D474-30B2-2AC00C7C3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1" y="2360"/>
              <a:ext cx="344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01 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11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10</a:t>
              </a:r>
            </a:p>
          </p:txBody>
        </p:sp>
        <p:sp>
          <p:nvSpPr>
            <p:cNvPr id="29843" name="Text Box 84">
              <a:extLst>
                <a:ext uri="{FF2B5EF4-FFF2-40B4-BE49-F238E27FC236}">
                  <a16:creationId xmlns:a16="http://schemas.microsoft.com/office/drawing/2014/main" id="{723B4936-5072-BEBE-4AB6-7DCE15D45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6" y="1642"/>
              <a:ext cx="17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FF0066"/>
                  </a:solidFill>
                </a:rPr>
                <a:t>Q</a:t>
              </a:r>
              <a:r>
                <a:rPr lang="en-US" altLang="zh-CN" sz="2800" b="1" baseline="-25000">
                  <a:solidFill>
                    <a:srgbClr val="FF0066"/>
                  </a:solidFill>
                </a:rPr>
                <a:t>2</a:t>
              </a:r>
              <a:r>
                <a:rPr lang="en-US" altLang="zh-CN" sz="2800" b="1" i="1" baseline="30000">
                  <a:solidFill>
                    <a:srgbClr val="FF0066"/>
                  </a:solidFill>
                </a:rPr>
                <a:t>n</a:t>
              </a:r>
              <a:r>
                <a:rPr lang="en-US" altLang="zh-CN" sz="2800" b="1" baseline="30000">
                  <a:solidFill>
                    <a:srgbClr val="FF0066"/>
                  </a:solidFill>
                </a:rPr>
                <a:t>+1 </a:t>
              </a:r>
              <a:r>
                <a:rPr lang="en-US" altLang="zh-CN" sz="2800" b="1" i="1">
                  <a:solidFill>
                    <a:srgbClr val="FF0066"/>
                  </a:solidFill>
                </a:rPr>
                <a:t>Q</a:t>
              </a:r>
              <a:r>
                <a:rPr lang="en-US" altLang="zh-CN" sz="2800" b="1" baseline="-25000">
                  <a:solidFill>
                    <a:srgbClr val="FF0066"/>
                  </a:solidFill>
                </a:rPr>
                <a:t>1</a:t>
              </a:r>
              <a:r>
                <a:rPr lang="en-US" altLang="zh-CN" sz="2800" b="1" i="1" baseline="30000">
                  <a:solidFill>
                    <a:srgbClr val="FF0066"/>
                  </a:solidFill>
                </a:rPr>
                <a:t>n</a:t>
              </a:r>
              <a:r>
                <a:rPr lang="en-US" altLang="zh-CN" sz="2800" b="1" baseline="30000">
                  <a:solidFill>
                    <a:srgbClr val="FF0066"/>
                  </a:solidFill>
                </a:rPr>
                <a:t>+1 </a:t>
              </a:r>
              <a:r>
                <a:rPr lang="en-US" altLang="zh-CN" sz="2800" b="1" i="1">
                  <a:solidFill>
                    <a:srgbClr val="FF0066"/>
                  </a:solidFill>
                </a:rPr>
                <a:t>Q</a:t>
              </a:r>
              <a:r>
                <a:rPr lang="en-US" altLang="zh-CN" sz="2800" b="1" baseline="-25000">
                  <a:solidFill>
                    <a:srgbClr val="FF0066"/>
                  </a:solidFill>
                </a:rPr>
                <a:t>0</a:t>
              </a:r>
              <a:r>
                <a:rPr lang="en-US" altLang="zh-CN" sz="2800" b="1" i="1" baseline="30000">
                  <a:solidFill>
                    <a:srgbClr val="FF0066"/>
                  </a:solidFill>
                </a:rPr>
                <a:t>n</a:t>
              </a:r>
              <a:r>
                <a:rPr lang="en-US" altLang="zh-CN" sz="2800" b="1" baseline="30000">
                  <a:solidFill>
                    <a:srgbClr val="FF0066"/>
                  </a:solidFill>
                </a:rPr>
                <a:t>+1</a:t>
              </a:r>
            </a:p>
          </p:txBody>
        </p:sp>
      </p:grpSp>
      <p:grpSp>
        <p:nvGrpSpPr>
          <p:cNvPr id="19541" name="Group 85">
            <a:extLst>
              <a:ext uri="{FF2B5EF4-FFF2-40B4-BE49-F238E27FC236}">
                <a16:creationId xmlns:a16="http://schemas.microsoft.com/office/drawing/2014/main" id="{425554D9-9FD3-6F5D-8DD5-205B2D33DE96}"/>
              </a:ext>
            </a:extLst>
          </p:cNvPr>
          <p:cNvGrpSpPr>
            <a:grpSpLocks/>
          </p:cNvGrpSpPr>
          <p:nvPr/>
        </p:nvGrpSpPr>
        <p:grpSpPr bwMode="auto">
          <a:xfrm>
            <a:off x="6359087" y="2617788"/>
            <a:ext cx="4972050" cy="3263900"/>
            <a:chOff x="2559" y="1642"/>
            <a:chExt cx="3132" cy="2056"/>
          </a:xfrm>
        </p:grpSpPr>
        <p:sp>
          <p:nvSpPr>
            <p:cNvPr id="29796" name="Text Box 86">
              <a:extLst>
                <a:ext uri="{FF2B5EF4-FFF2-40B4-BE49-F238E27FC236}">
                  <a16:creationId xmlns:a16="http://schemas.microsoft.com/office/drawing/2014/main" id="{192C3EF1-B454-9591-2C5A-B5A501262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7" y="1858"/>
              <a:ext cx="10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accent2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1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  <a:r>
                <a:rPr lang="en-US" altLang="zh-CN" sz="2800" b="1" i="1">
                  <a:solidFill>
                    <a:schemeClr val="accent2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0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</a:p>
          </p:txBody>
        </p:sp>
        <p:grpSp>
          <p:nvGrpSpPr>
            <p:cNvPr id="29797" name="Group 87">
              <a:extLst>
                <a:ext uri="{FF2B5EF4-FFF2-40B4-BE49-F238E27FC236}">
                  <a16:creationId xmlns:a16="http://schemas.microsoft.com/office/drawing/2014/main" id="{E1D9F4F4-E383-9D07-BED9-FC48B2C6D2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3" y="2334"/>
              <a:ext cx="2258" cy="680"/>
              <a:chOff x="3346" y="2156"/>
              <a:chExt cx="1982" cy="680"/>
            </a:xfrm>
          </p:grpSpPr>
          <p:sp>
            <p:nvSpPr>
              <p:cNvPr id="29820" name="Rectangle 88">
                <a:extLst>
                  <a:ext uri="{FF2B5EF4-FFF2-40B4-BE49-F238E27FC236}">
                    <a16:creationId xmlns:a16="http://schemas.microsoft.com/office/drawing/2014/main" id="{497F6B1E-983A-68D7-01D8-0E1604BCC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49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 </a:t>
                </a: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 </a:t>
                </a:r>
              </a:p>
            </p:txBody>
          </p:sp>
          <p:sp>
            <p:nvSpPr>
              <p:cNvPr id="29821" name="Rectangle 89">
                <a:extLst>
                  <a:ext uri="{FF2B5EF4-FFF2-40B4-BE49-F238E27FC236}">
                    <a16:creationId xmlns:a16="http://schemas.microsoft.com/office/drawing/2014/main" id="{1FB8B1AA-BFBF-6707-798B-91063C631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49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 </a:t>
                </a: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 </a:t>
                </a:r>
              </a:p>
            </p:txBody>
          </p:sp>
          <p:sp>
            <p:nvSpPr>
              <p:cNvPr id="29822" name="Rectangle 90">
                <a:extLst>
                  <a:ext uri="{FF2B5EF4-FFF2-40B4-BE49-F238E27FC236}">
                    <a16:creationId xmlns:a16="http://schemas.microsoft.com/office/drawing/2014/main" id="{3B6D9793-EFB7-639C-5E2F-67DA62363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49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 </a:t>
                </a: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 </a:t>
                </a:r>
              </a:p>
            </p:txBody>
          </p:sp>
          <p:sp>
            <p:nvSpPr>
              <p:cNvPr id="29823" name="Rectangle 91">
                <a:extLst>
                  <a:ext uri="{FF2B5EF4-FFF2-40B4-BE49-F238E27FC236}">
                    <a16:creationId xmlns:a16="http://schemas.microsoft.com/office/drawing/2014/main" id="{1EE96778-5B01-F417-FC54-7566D2CF0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49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 </a:t>
                </a: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 </a:t>
                </a:r>
              </a:p>
            </p:txBody>
          </p:sp>
          <p:sp>
            <p:nvSpPr>
              <p:cNvPr id="29824" name="Rectangle 92">
                <a:extLst>
                  <a:ext uri="{FF2B5EF4-FFF2-40B4-BE49-F238E27FC236}">
                    <a16:creationId xmlns:a16="http://schemas.microsoft.com/office/drawing/2014/main" id="{0D2C517E-9122-4C46-11B2-D3F7C73EA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15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25" name="Rectangle 93">
                <a:extLst>
                  <a:ext uri="{FF2B5EF4-FFF2-40B4-BE49-F238E27FC236}">
                    <a16:creationId xmlns:a16="http://schemas.microsoft.com/office/drawing/2014/main" id="{D7B39D46-819A-F07F-EBB5-5859959E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15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26" name="Rectangle 94">
                <a:extLst>
                  <a:ext uri="{FF2B5EF4-FFF2-40B4-BE49-F238E27FC236}">
                    <a16:creationId xmlns:a16="http://schemas.microsoft.com/office/drawing/2014/main" id="{2C617932-E859-74D6-2064-5AA1C9631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15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27" name="Rectangle 95">
                <a:extLst>
                  <a:ext uri="{FF2B5EF4-FFF2-40B4-BE49-F238E27FC236}">
                    <a16:creationId xmlns:a16="http://schemas.microsoft.com/office/drawing/2014/main" id="{40BCAE70-2B4B-AD02-6BF3-875DC0733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15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b="1">
                  <a:solidFill>
                    <a:srgbClr val="FF0066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9828" name="Line 96">
                <a:extLst>
                  <a:ext uri="{FF2B5EF4-FFF2-40B4-BE49-F238E27FC236}">
                    <a16:creationId xmlns:a16="http://schemas.microsoft.com/office/drawing/2014/main" id="{ECA3EEA8-A594-DE2A-5FDD-A2C7BFBCF5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156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9" name="Line 97">
                <a:extLst>
                  <a:ext uri="{FF2B5EF4-FFF2-40B4-BE49-F238E27FC236}">
                    <a16:creationId xmlns:a16="http://schemas.microsoft.com/office/drawing/2014/main" id="{58138E57-6FD6-8C07-DA3A-4B118F644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496"/>
                <a:ext cx="1982" cy="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0" name="Line 98">
                <a:extLst>
                  <a:ext uri="{FF2B5EF4-FFF2-40B4-BE49-F238E27FC236}">
                    <a16:creationId xmlns:a16="http://schemas.microsoft.com/office/drawing/2014/main" id="{4BDC7788-A9D0-9A14-129E-089C4E24D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36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1" name="Line 99">
                <a:extLst>
                  <a:ext uri="{FF2B5EF4-FFF2-40B4-BE49-F238E27FC236}">
                    <a16:creationId xmlns:a16="http://schemas.microsoft.com/office/drawing/2014/main" id="{B65C318C-2B60-C422-9B5F-50C6ADD46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156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2" name="Line 100">
                <a:extLst>
                  <a:ext uri="{FF2B5EF4-FFF2-40B4-BE49-F238E27FC236}">
                    <a16:creationId xmlns:a16="http://schemas.microsoft.com/office/drawing/2014/main" id="{38083B64-04A2-8BBF-08E9-4CEFF5865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3" name="Line 101">
                <a:extLst>
                  <a:ext uri="{FF2B5EF4-FFF2-40B4-BE49-F238E27FC236}">
                    <a16:creationId xmlns:a16="http://schemas.microsoft.com/office/drawing/2014/main" id="{E6DEC1C9-E45A-671B-FC45-AC4E76210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7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4" name="Line 102">
                <a:extLst>
                  <a:ext uri="{FF2B5EF4-FFF2-40B4-BE49-F238E27FC236}">
                    <a16:creationId xmlns:a16="http://schemas.microsoft.com/office/drawing/2014/main" id="{9D297488-8284-4428-D5B6-187B4F26C3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3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5" name="Line 103">
                <a:extLst>
                  <a:ext uri="{FF2B5EF4-FFF2-40B4-BE49-F238E27FC236}">
                    <a16:creationId xmlns:a16="http://schemas.microsoft.com/office/drawing/2014/main" id="{8B4487D8-8D59-CA8E-D300-5F0499057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2156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798" name="Line 104">
              <a:extLst>
                <a:ext uri="{FF2B5EF4-FFF2-40B4-BE49-F238E27FC236}">
                  <a16:creationId xmlns:a16="http://schemas.microsoft.com/office/drawing/2014/main" id="{1CBC796F-B045-52D1-CD05-BA1035F80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2" y="2034"/>
              <a:ext cx="153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9" name="Text Box 105">
              <a:extLst>
                <a:ext uri="{FF2B5EF4-FFF2-40B4-BE49-F238E27FC236}">
                  <a16:creationId xmlns:a16="http://schemas.microsoft.com/office/drawing/2014/main" id="{DA344DE3-92AD-381B-38C9-9B76D07D2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1" y="1984"/>
              <a:ext cx="84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accent2"/>
                  </a:solidFill>
                </a:rPr>
                <a:t>PQ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2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</a:p>
          </p:txBody>
        </p:sp>
        <p:sp>
          <p:nvSpPr>
            <p:cNvPr id="29800" name="Text Box 106">
              <a:extLst>
                <a:ext uri="{FF2B5EF4-FFF2-40B4-BE49-F238E27FC236}">
                  <a16:creationId xmlns:a16="http://schemas.microsoft.com/office/drawing/2014/main" id="{EC48E575-EB46-65C4-876E-5B67EFF93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" y="2108"/>
              <a:ext cx="20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00        01       11      10</a:t>
              </a:r>
            </a:p>
          </p:txBody>
        </p:sp>
        <p:grpSp>
          <p:nvGrpSpPr>
            <p:cNvPr id="29801" name="Group 107">
              <a:extLst>
                <a:ext uri="{FF2B5EF4-FFF2-40B4-BE49-F238E27FC236}">
                  <a16:creationId xmlns:a16="http://schemas.microsoft.com/office/drawing/2014/main" id="{15FEC827-86B4-E3F7-D0D9-FA2F775E0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3" y="3006"/>
              <a:ext cx="2258" cy="680"/>
              <a:chOff x="3346" y="2828"/>
              <a:chExt cx="1982" cy="680"/>
            </a:xfrm>
          </p:grpSpPr>
          <p:sp>
            <p:nvSpPr>
              <p:cNvPr id="29804" name="Rectangle 108">
                <a:extLst>
                  <a:ext uri="{FF2B5EF4-FFF2-40B4-BE49-F238E27FC236}">
                    <a16:creationId xmlns:a16="http://schemas.microsoft.com/office/drawing/2014/main" id="{EC54BF14-CA79-1321-19CD-107A8DAF8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16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05" name="Rectangle 109">
                <a:extLst>
                  <a:ext uri="{FF2B5EF4-FFF2-40B4-BE49-F238E27FC236}">
                    <a16:creationId xmlns:a16="http://schemas.microsoft.com/office/drawing/2014/main" id="{1338BC8C-4EE9-71FC-628F-B87498DF1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16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06" name="Rectangle 110">
                <a:extLst>
                  <a:ext uri="{FF2B5EF4-FFF2-40B4-BE49-F238E27FC236}">
                    <a16:creationId xmlns:a16="http://schemas.microsoft.com/office/drawing/2014/main" id="{337604DF-C87F-96EC-A728-FED76C5A4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316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07" name="Rectangle 111">
                <a:extLst>
                  <a:ext uri="{FF2B5EF4-FFF2-40B4-BE49-F238E27FC236}">
                    <a16:creationId xmlns:a16="http://schemas.microsoft.com/office/drawing/2014/main" id="{CCAD6E6A-0951-5DEF-6FAE-5C9CD0A99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316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08" name="Rectangle 112">
                <a:extLst>
                  <a:ext uri="{FF2B5EF4-FFF2-40B4-BE49-F238E27FC236}">
                    <a16:creationId xmlns:a16="http://schemas.microsoft.com/office/drawing/2014/main" id="{C0C973A6-202C-DBD2-EB4C-0B72E9606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82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09" name="Rectangle 113">
                <a:extLst>
                  <a:ext uri="{FF2B5EF4-FFF2-40B4-BE49-F238E27FC236}">
                    <a16:creationId xmlns:a16="http://schemas.microsoft.com/office/drawing/2014/main" id="{C2906D28-2057-14D5-70DE-9B3591349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82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10" name="Rectangle 114">
                <a:extLst>
                  <a:ext uri="{FF2B5EF4-FFF2-40B4-BE49-F238E27FC236}">
                    <a16:creationId xmlns:a16="http://schemas.microsoft.com/office/drawing/2014/main" id="{5663E437-0A15-B345-7C50-3557523D2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82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</a:p>
            </p:txBody>
          </p:sp>
          <p:sp>
            <p:nvSpPr>
              <p:cNvPr id="29811" name="Rectangle 115">
                <a:extLst>
                  <a:ext uri="{FF2B5EF4-FFF2-40B4-BE49-F238E27FC236}">
                    <a16:creationId xmlns:a16="http://schemas.microsoft.com/office/drawing/2014/main" id="{5F7F1835-31E0-8772-B58E-202CD9EE9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82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</a:p>
            </p:txBody>
          </p:sp>
          <p:sp>
            <p:nvSpPr>
              <p:cNvPr id="29812" name="Line 116">
                <a:extLst>
                  <a:ext uri="{FF2B5EF4-FFF2-40B4-BE49-F238E27FC236}">
                    <a16:creationId xmlns:a16="http://schemas.microsoft.com/office/drawing/2014/main" id="{335CEEDE-88A1-6132-C4B9-1C9D319EF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28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3" name="Line 117">
                <a:extLst>
                  <a:ext uri="{FF2B5EF4-FFF2-40B4-BE49-F238E27FC236}">
                    <a16:creationId xmlns:a16="http://schemas.microsoft.com/office/drawing/2014/main" id="{FE8F8095-BDF7-481C-543C-43B19A07B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3168"/>
                <a:ext cx="1982" cy="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4" name="Line 118">
                <a:extLst>
                  <a:ext uri="{FF2B5EF4-FFF2-40B4-BE49-F238E27FC236}">
                    <a16:creationId xmlns:a16="http://schemas.microsoft.com/office/drawing/2014/main" id="{E681BEA8-156D-91B5-B73A-DD9AE73597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3508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5" name="Line 119">
                <a:extLst>
                  <a:ext uri="{FF2B5EF4-FFF2-40B4-BE49-F238E27FC236}">
                    <a16:creationId xmlns:a16="http://schemas.microsoft.com/office/drawing/2014/main" id="{5EB3DB65-8B1F-EB4A-5ADE-A11C270B7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28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6" name="Line 120">
                <a:extLst>
                  <a:ext uri="{FF2B5EF4-FFF2-40B4-BE49-F238E27FC236}">
                    <a16:creationId xmlns:a16="http://schemas.microsoft.com/office/drawing/2014/main" id="{431801B0-A9E7-CFAA-A7EA-1885BC6F4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7" name="Line 121">
                <a:extLst>
                  <a:ext uri="{FF2B5EF4-FFF2-40B4-BE49-F238E27FC236}">
                    <a16:creationId xmlns:a16="http://schemas.microsoft.com/office/drawing/2014/main" id="{58BD9DCD-3D11-7813-D44B-8D45CBCC1C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7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8" name="Line 122">
                <a:extLst>
                  <a:ext uri="{FF2B5EF4-FFF2-40B4-BE49-F238E27FC236}">
                    <a16:creationId xmlns:a16="http://schemas.microsoft.com/office/drawing/2014/main" id="{31001B31-1C36-C742-C96B-1EA9B2B6F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3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9" name="Line 123">
                <a:extLst>
                  <a:ext uri="{FF2B5EF4-FFF2-40B4-BE49-F238E27FC236}">
                    <a16:creationId xmlns:a16="http://schemas.microsoft.com/office/drawing/2014/main" id="{F878296F-A49C-CC37-503B-229CDABD2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2828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802" name="Text Box 124">
              <a:extLst>
                <a:ext uri="{FF2B5EF4-FFF2-40B4-BE49-F238E27FC236}">
                  <a16:creationId xmlns:a16="http://schemas.microsoft.com/office/drawing/2014/main" id="{B1140FC8-7975-BC37-98CC-D1F000F745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2360"/>
              <a:ext cx="344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01 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11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10</a:t>
              </a:r>
            </a:p>
          </p:txBody>
        </p:sp>
        <p:sp>
          <p:nvSpPr>
            <p:cNvPr id="29803" name="Text Box 125">
              <a:extLst>
                <a:ext uri="{FF2B5EF4-FFF2-40B4-BE49-F238E27FC236}">
                  <a16:creationId xmlns:a16="http://schemas.microsoft.com/office/drawing/2014/main" id="{4928E7B3-9B97-7CFF-C12C-354242E9D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" y="1642"/>
              <a:ext cx="177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bg1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bg1"/>
                  </a:solidFill>
                </a:rPr>
                <a:t>2</a:t>
              </a:r>
              <a:r>
                <a:rPr lang="en-US" altLang="zh-CN" sz="2800" b="1" baseline="30000">
                  <a:solidFill>
                    <a:schemeClr val="bg1"/>
                  </a:solidFill>
                </a:rPr>
                <a:t>n+1</a:t>
              </a:r>
              <a:r>
                <a:rPr lang="en-US" altLang="zh-CN" sz="2800" b="1" baseline="30000">
                  <a:solidFill>
                    <a:srgbClr val="FF0066"/>
                  </a:solidFill>
                </a:rPr>
                <a:t> </a:t>
              </a:r>
              <a:r>
                <a:rPr lang="en-US" altLang="zh-CN" sz="2800" b="1" i="1">
                  <a:solidFill>
                    <a:srgbClr val="FF0066"/>
                  </a:solidFill>
                </a:rPr>
                <a:t>Q</a:t>
              </a:r>
              <a:r>
                <a:rPr lang="en-US" altLang="zh-CN" sz="2800" b="1" baseline="-25000">
                  <a:solidFill>
                    <a:srgbClr val="FF0066"/>
                  </a:solidFill>
                </a:rPr>
                <a:t>0</a:t>
              </a:r>
              <a:r>
                <a:rPr lang="en-US" altLang="zh-CN" sz="2800" b="1" i="1" baseline="30000">
                  <a:solidFill>
                    <a:srgbClr val="FF0066"/>
                  </a:solidFill>
                </a:rPr>
                <a:t>n</a:t>
              </a:r>
              <a:r>
                <a:rPr lang="en-US" altLang="zh-CN" sz="2800" b="1" baseline="30000">
                  <a:solidFill>
                    <a:srgbClr val="FF0066"/>
                  </a:solidFill>
                </a:rPr>
                <a:t>+1 </a:t>
              </a:r>
              <a:r>
                <a:rPr lang="en-US" altLang="zh-CN" sz="2800" b="1" i="1">
                  <a:solidFill>
                    <a:schemeClr val="bg1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bg1"/>
                  </a:solidFill>
                </a:rPr>
                <a:t>0</a:t>
              </a:r>
              <a:r>
                <a:rPr lang="en-US" altLang="zh-CN" sz="2800" b="1" baseline="30000">
                  <a:solidFill>
                    <a:schemeClr val="bg1"/>
                  </a:solidFill>
                </a:rPr>
                <a:t>n+1</a:t>
              </a:r>
            </a:p>
          </p:txBody>
        </p:sp>
      </p:grpSp>
      <p:grpSp>
        <p:nvGrpSpPr>
          <p:cNvPr id="19582" name="Group 126">
            <a:extLst>
              <a:ext uri="{FF2B5EF4-FFF2-40B4-BE49-F238E27FC236}">
                <a16:creationId xmlns:a16="http://schemas.microsoft.com/office/drawing/2014/main" id="{3CE81AD4-F639-E1C4-674D-40019232C3EA}"/>
              </a:ext>
            </a:extLst>
          </p:cNvPr>
          <p:cNvGrpSpPr>
            <a:grpSpLocks/>
          </p:cNvGrpSpPr>
          <p:nvPr/>
        </p:nvGrpSpPr>
        <p:grpSpPr bwMode="auto">
          <a:xfrm>
            <a:off x="6357499" y="2616200"/>
            <a:ext cx="5214938" cy="3263900"/>
            <a:chOff x="2559" y="1639"/>
            <a:chExt cx="3285" cy="2056"/>
          </a:xfrm>
        </p:grpSpPr>
        <p:sp>
          <p:nvSpPr>
            <p:cNvPr id="29756" name="Text Box 127">
              <a:extLst>
                <a:ext uri="{FF2B5EF4-FFF2-40B4-BE49-F238E27FC236}">
                  <a16:creationId xmlns:a16="http://schemas.microsoft.com/office/drawing/2014/main" id="{CD256C7A-93EA-4F30-E260-FACC5F93D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7" y="1855"/>
              <a:ext cx="10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accent2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1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  <a:r>
                <a:rPr lang="en-US" altLang="zh-CN" sz="2800" b="1" i="1">
                  <a:solidFill>
                    <a:schemeClr val="accent2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0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</a:p>
          </p:txBody>
        </p:sp>
        <p:grpSp>
          <p:nvGrpSpPr>
            <p:cNvPr id="29757" name="Group 128">
              <a:extLst>
                <a:ext uri="{FF2B5EF4-FFF2-40B4-BE49-F238E27FC236}">
                  <a16:creationId xmlns:a16="http://schemas.microsoft.com/office/drawing/2014/main" id="{8BC1B97F-E42A-B1E7-57A4-ECFCBDFEA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3" y="2331"/>
              <a:ext cx="2258" cy="680"/>
              <a:chOff x="3346" y="2156"/>
              <a:chExt cx="1982" cy="680"/>
            </a:xfrm>
          </p:grpSpPr>
          <p:sp>
            <p:nvSpPr>
              <p:cNvPr id="29780" name="Rectangle 129">
                <a:extLst>
                  <a:ext uri="{FF2B5EF4-FFF2-40B4-BE49-F238E27FC236}">
                    <a16:creationId xmlns:a16="http://schemas.microsoft.com/office/drawing/2014/main" id="{7B670D06-8B25-0312-FD72-753EC6103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49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  </a:t>
                </a: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29781" name="Rectangle 130">
                <a:extLst>
                  <a:ext uri="{FF2B5EF4-FFF2-40B4-BE49-F238E27FC236}">
                    <a16:creationId xmlns:a16="http://schemas.microsoft.com/office/drawing/2014/main" id="{F7972B56-A021-FF97-5412-9CA7BABFA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49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  </a:t>
                </a: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29782" name="Rectangle 131">
                <a:extLst>
                  <a:ext uri="{FF2B5EF4-FFF2-40B4-BE49-F238E27FC236}">
                    <a16:creationId xmlns:a16="http://schemas.microsoft.com/office/drawing/2014/main" id="{EB5AC10A-3F2B-3C22-5FFA-43F15E260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49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  </a:t>
                </a: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29783" name="Rectangle 132">
                <a:extLst>
                  <a:ext uri="{FF2B5EF4-FFF2-40B4-BE49-F238E27FC236}">
                    <a16:creationId xmlns:a16="http://schemas.microsoft.com/office/drawing/2014/main" id="{4A832230-42CE-9F43-7B0E-9374C2C33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49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  </a:t>
                </a: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29784" name="Rectangle 133">
                <a:extLst>
                  <a:ext uri="{FF2B5EF4-FFF2-40B4-BE49-F238E27FC236}">
                    <a16:creationId xmlns:a16="http://schemas.microsoft.com/office/drawing/2014/main" id="{97AB094D-0FEF-E2FD-10B4-A612E2548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15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85" name="Rectangle 134">
                <a:extLst>
                  <a:ext uri="{FF2B5EF4-FFF2-40B4-BE49-F238E27FC236}">
                    <a16:creationId xmlns:a16="http://schemas.microsoft.com/office/drawing/2014/main" id="{5A3D202C-BD90-88DC-E882-E59847287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15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86" name="Rectangle 135">
                <a:extLst>
                  <a:ext uri="{FF2B5EF4-FFF2-40B4-BE49-F238E27FC236}">
                    <a16:creationId xmlns:a16="http://schemas.microsoft.com/office/drawing/2014/main" id="{94311177-433A-4DED-438E-22BC2D02D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15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87" name="Rectangle 136">
                <a:extLst>
                  <a:ext uri="{FF2B5EF4-FFF2-40B4-BE49-F238E27FC236}">
                    <a16:creationId xmlns:a16="http://schemas.microsoft.com/office/drawing/2014/main" id="{43A38A99-E0A9-CC10-18B7-2D254A596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15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b="1">
                  <a:solidFill>
                    <a:srgbClr val="FF0066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9788" name="Line 137">
                <a:extLst>
                  <a:ext uri="{FF2B5EF4-FFF2-40B4-BE49-F238E27FC236}">
                    <a16:creationId xmlns:a16="http://schemas.microsoft.com/office/drawing/2014/main" id="{168443EA-BD89-9BCF-3925-BF979D0C4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156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9" name="Line 138">
                <a:extLst>
                  <a:ext uri="{FF2B5EF4-FFF2-40B4-BE49-F238E27FC236}">
                    <a16:creationId xmlns:a16="http://schemas.microsoft.com/office/drawing/2014/main" id="{F096192C-1638-6245-6D2F-5E222D5A2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496"/>
                <a:ext cx="1982" cy="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0" name="Line 139">
                <a:extLst>
                  <a:ext uri="{FF2B5EF4-FFF2-40B4-BE49-F238E27FC236}">
                    <a16:creationId xmlns:a16="http://schemas.microsoft.com/office/drawing/2014/main" id="{01B3A128-694A-7D3F-C002-CFC056871A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36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1" name="Line 140">
                <a:extLst>
                  <a:ext uri="{FF2B5EF4-FFF2-40B4-BE49-F238E27FC236}">
                    <a16:creationId xmlns:a16="http://schemas.microsoft.com/office/drawing/2014/main" id="{68B97EA4-7CDA-F682-9AB9-99EFB8350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156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2" name="Line 141">
                <a:extLst>
                  <a:ext uri="{FF2B5EF4-FFF2-40B4-BE49-F238E27FC236}">
                    <a16:creationId xmlns:a16="http://schemas.microsoft.com/office/drawing/2014/main" id="{B280F285-779C-E5F8-B57C-F57670F25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3" name="Line 142">
                <a:extLst>
                  <a:ext uri="{FF2B5EF4-FFF2-40B4-BE49-F238E27FC236}">
                    <a16:creationId xmlns:a16="http://schemas.microsoft.com/office/drawing/2014/main" id="{58F45B76-EC45-44FA-FCA6-3FEA20C648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7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4" name="Line 143">
                <a:extLst>
                  <a:ext uri="{FF2B5EF4-FFF2-40B4-BE49-F238E27FC236}">
                    <a16:creationId xmlns:a16="http://schemas.microsoft.com/office/drawing/2014/main" id="{19E3D92B-C361-7711-7BCB-92B16E392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3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5" name="Line 144">
                <a:extLst>
                  <a:ext uri="{FF2B5EF4-FFF2-40B4-BE49-F238E27FC236}">
                    <a16:creationId xmlns:a16="http://schemas.microsoft.com/office/drawing/2014/main" id="{9C9B84E9-0E57-AF44-5449-6D01AB9069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2156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758" name="Line 145">
              <a:extLst>
                <a:ext uri="{FF2B5EF4-FFF2-40B4-BE49-F238E27FC236}">
                  <a16:creationId xmlns:a16="http://schemas.microsoft.com/office/drawing/2014/main" id="{8566EBC5-7FC2-63EE-EB54-F6B0F8B4B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2" y="2031"/>
              <a:ext cx="153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9" name="Text Box 146">
              <a:extLst>
                <a:ext uri="{FF2B5EF4-FFF2-40B4-BE49-F238E27FC236}">
                  <a16:creationId xmlns:a16="http://schemas.microsoft.com/office/drawing/2014/main" id="{E074D782-FF50-F266-FABD-CF6303D0B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1981"/>
              <a:ext cx="8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accent2"/>
                  </a:solidFill>
                </a:rPr>
                <a:t>PQ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2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</a:p>
          </p:txBody>
        </p:sp>
        <p:sp>
          <p:nvSpPr>
            <p:cNvPr id="29760" name="Text Box 147">
              <a:extLst>
                <a:ext uri="{FF2B5EF4-FFF2-40B4-BE49-F238E27FC236}">
                  <a16:creationId xmlns:a16="http://schemas.microsoft.com/office/drawing/2014/main" id="{1F016CFA-00B9-2A03-99F3-EFAFC3C51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" y="2105"/>
              <a:ext cx="2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00        01       11      10</a:t>
              </a:r>
            </a:p>
          </p:txBody>
        </p:sp>
        <p:grpSp>
          <p:nvGrpSpPr>
            <p:cNvPr id="29761" name="Group 148">
              <a:extLst>
                <a:ext uri="{FF2B5EF4-FFF2-40B4-BE49-F238E27FC236}">
                  <a16:creationId xmlns:a16="http://schemas.microsoft.com/office/drawing/2014/main" id="{5EA3B753-E7DC-CC19-EB8B-021DF8854B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3" y="3003"/>
              <a:ext cx="2258" cy="680"/>
              <a:chOff x="3346" y="2828"/>
              <a:chExt cx="1982" cy="680"/>
            </a:xfrm>
          </p:grpSpPr>
          <p:sp>
            <p:nvSpPr>
              <p:cNvPr id="29764" name="Rectangle 149">
                <a:extLst>
                  <a:ext uri="{FF2B5EF4-FFF2-40B4-BE49-F238E27FC236}">
                    <a16:creationId xmlns:a16="http://schemas.microsoft.com/office/drawing/2014/main" id="{5530E201-FA4E-9BE7-3DEC-0357AA835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16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65" name="Rectangle 150">
                <a:extLst>
                  <a:ext uri="{FF2B5EF4-FFF2-40B4-BE49-F238E27FC236}">
                    <a16:creationId xmlns:a16="http://schemas.microsoft.com/office/drawing/2014/main" id="{DB87322B-324A-9CE1-FD02-3F24B6F91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16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66" name="Rectangle 151">
                <a:extLst>
                  <a:ext uri="{FF2B5EF4-FFF2-40B4-BE49-F238E27FC236}">
                    <a16:creationId xmlns:a16="http://schemas.microsoft.com/office/drawing/2014/main" id="{6AC04BC3-C4BB-6494-E5BB-0BC052A94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316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67" name="Rectangle 152">
                <a:extLst>
                  <a:ext uri="{FF2B5EF4-FFF2-40B4-BE49-F238E27FC236}">
                    <a16:creationId xmlns:a16="http://schemas.microsoft.com/office/drawing/2014/main" id="{148C354C-EACD-98C6-BAEB-211AFD63B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316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68" name="Rectangle 153">
                <a:extLst>
                  <a:ext uri="{FF2B5EF4-FFF2-40B4-BE49-F238E27FC236}">
                    <a16:creationId xmlns:a16="http://schemas.microsoft.com/office/drawing/2014/main" id="{9D981CD8-C1BE-79F4-D6EF-3DDE04822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82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69" name="Rectangle 154">
                <a:extLst>
                  <a:ext uri="{FF2B5EF4-FFF2-40B4-BE49-F238E27FC236}">
                    <a16:creationId xmlns:a16="http://schemas.microsoft.com/office/drawing/2014/main" id="{0288FB85-6792-D85D-1A77-E8A5E0A39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82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70" name="Rectangle 155">
                <a:extLst>
                  <a:ext uri="{FF2B5EF4-FFF2-40B4-BE49-F238E27FC236}">
                    <a16:creationId xmlns:a16="http://schemas.microsoft.com/office/drawing/2014/main" id="{7CC58FFE-9AE1-DE07-9572-1F9371A72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82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71" name="Rectangle 156">
                <a:extLst>
                  <a:ext uri="{FF2B5EF4-FFF2-40B4-BE49-F238E27FC236}">
                    <a16:creationId xmlns:a16="http://schemas.microsoft.com/office/drawing/2014/main" id="{D604B29B-CF5E-A20C-0556-206C765F2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82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72" name="Line 157">
                <a:extLst>
                  <a:ext uri="{FF2B5EF4-FFF2-40B4-BE49-F238E27FC236}">
                    <a16:creationId xmlns:a16="http://schemas.microsoft.com/office/drawing/2014/main" id="{4E2CB484-61DD-8237-CE02-30B338198E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28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3" name="Line 158">
                <a:extLst>
                  <a:ext uri="{FF2B5EF4-FFF2-40B4-BE49-F238E27FC236}">
                    <a16:creationId xmlns:a16="http://schemas.microsoft.com/office/drawing/2014/main" id="{C4AE65B7-7B4C-8EC0-55E4-6DABC033E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3168"/>
                <a:ext cx="1982" cy="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4" name="Line 159">
                <a:extLst>
                  <a:ext uri="{FF2B5EF4-FFF2-40B4-BE49-F238E27FC236}">
                    <a16:creationId xmlns:a16="http://schemas.microsoft.com/office/drawing/2014/main" id="{683D5E48-9C7E-45C4-0DB8-4E8E8B4F8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3508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5" name="Line 160">
                <a:extLst>
                  <a:ext uri="{FF2B5EF4-FFF2-40B4-BE49-F238E27FC236}">
                    <a16:creationId xmlns:a16="http://schemas.microsoft.com/office/drawing/2014/main" id="{65D50A79-666C-77B2-4286-1206CB2F4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28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6" name="Line 161">
                <a:extLst>
                  <a:ext uri="{FF2B5EF4-FFF2-40B4-BE49-F238E27FC236}">
                    <a16:creationId xmlns:a16="http://schemas.microsoft.com/office/drawing/2014/main" id="{4C14DBC4-E718-16F1-92B1-AE1F344EB8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7" name="Line 162">
                <a:extLst>
                  <a:ext uri="{FF2B5EF4-FFF2-40B4-BE49-F238E27FC236}">
                    <a16:creationId xmlns:a16="http://schemas.microsoft.com/office/drawing/2014/main" id="{0E9B7167-1EE4-37F7-8EB4-B5B9B766AE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7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8" name="Line 163">
                <a:extLst>
                  <a:ext uri="{FF2B5EF4-FFF2-40B4-BE49-F238E27FC236}">
                    <a16:creationId xmlns:a16="http://schemas.microsoft.com/office/drawing/2014/main" id="{F9DC6F0E-FA01-0AFF-E80B-FDF36A7FC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3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9" name="Line 164">
                <a:extLst>
                  <a:ext uri="{FF2B5EF4-FFF2-40B4-BE49-F238E27FC236}">
                    <a16:creationId xmlns:a16="http://schemas.microsoft.com/office/drawing/2014/main" id="{B4FB1274-1FAD-1BD2-8C93-334B7791AB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2828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762" name="Text Box 165">
              <a:extLst>
                <a:ext uri="{FF2B5EF4-FFF2-40B4-BE49-F238E27FC236}">
                  <a16:creationId xmlns:a16="http://schemas.microsoft.com/office/drawing/2014/main" id="{DA973C03-E5B3-E33F-7637-590CA622D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2357"/>
              <a:ext cx="344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01 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11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10</a:t>
              </a:r>
            </a:p>
          </p:txBody>
        </p:sp>
        <p:sp>
          <p:nvSpPr>
            <p:cNvPr id="29763" name="Text Box 166">
              <a:extLst>
                <a:ext uri="{FF2B5EF4-FFF2-40B4-BE49-F238E27FC236}">
                  <a16:creationId xmlns:a16="http://schemas.microsoft.com/office/drawing/2014/main" id="{22D35557-A0EB-D170-E9A3-1E2F4CBF2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" y="1639"/>
              <a:ext cx="177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bg1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bg1"/>
                  </a:solidFill>
                </a:rPr>
                <a:t>2</a:t>
              </a:r>
              <a:r>
                <a:rPr lang="en-US" altLang="zh-CN" sz="2800" b="1" baseline="30000">
                  <a:solidFill>
                    <a:schemeClr val="bg1"/>
                  </a:solidFill>
                </a:rPr>
                <a:t>n+1</a:t>
              </a:r>
              <a:r>
                <a:rPr lang="en-US" altLang="zh-CN" sz="2800" b="1" baseline="30000">
                  <a:solidFill>
                    <a:srgbClr val="FF0066"/>
                  </a:solidFill>
                </a:rPr>
                <a:t> </a:t>
              </a:r>
              <a:r>
                <a:rPr lang="en-US" altLang="zh-CN" sz="2800" b="1" i="1">
                  <a:solidFill>
                    <a:srgbClr val="FF0066"/>
                  </a:solidFill>
                </a:rPr>
                <a:t>Q</a:t>
              </a:r>
              <a:r>
                <a:rPr lang="en-US" altLang="zh-CN" sz="2800" b="1" baseline="-25000">
                  <a:solidFill>
                    <a:srgbClr val="FF0066"/>
                  </a:solidFill>
                </a:rPr>
                <a:t>1</a:t>
              </a:r>
              <a:r>
                <a:rPr lang="en-US" altLang="zh-CN" sz="2800" b="1" i="1" baseline="30000">
                  <a:solidFill>
                    <a:srgbClr val="FF0066"/>
                  </a:solidFill>
                </a:rPr>
                <a:t>n</a:t>
              </a:r>
              <a:r>
                <a:rPr lang="en-US" altLang="zh-CN" sz="2800" b="1" baseline="30000">
                  <a:solidFill>
                    <a:srgbClr val="FF0066"/>
                  </a:solidFill>
                </a:rPr>
                <a:t>+1 </a:t>
              </a:r>
              <a:r>
                <a:rPr lang="en-US" altLang="zh-CN" sz="2800" b="1" i="1">
                  <a:solidFill>
                    <a:schemeClr val="bg1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bg1"/>
                  </a:solidFill>
                </a:rPr>
                <a:t>0</a:t>
              </a:r>
              <a:r>
                <a:rPr lang="en-US" altLang="zh-CN" sz="2800" b="1" baseline="30000">
                  <a:solidFill>
                    <a:schemeClr val="bg1"/>
                  </a:solidFill>
                </a:rPr>
                <a:t>n+1</a:t>
              </a:r>
            </a:p>
          </p:txBody>
        </p:sp>
      </p:grpSp>
      <p:grpSp>
        <p:nvGrpSpPr>
          <p:cNvPr id="19623" name="Group 167">
            <a:extLst>
              <a:ext uri="{FF2B5EF4-FFF2-40B4-BE49-F238E27FC236}">
                <a16:creationId xmlns:a16="http://schemas.microsoft.com/office/drawing/2014/main" id="{3821F8AA-0858-BB7D-6593-B540E9A1C359}"/>
              </a:ext>
            </a:extLst>
          </p:cNvPr>
          <p:cNvGrpSpPr>
            <a:grpSpLocks/>
          </p:cNvGrpSpPr>
          <p:nvPr/>
        </p:nvGrpSpPr>
        <p:grpSpPr bwMode="auto">
          <a:xfrm>
            <a:off x="6346388" y="2573338"/>
            <a:ext cx="5083175" cy="3302000"/>
            <a:chOff x="2558" y="1612"/>
            <a:chExt cx="3202" cy="2080"/>
          </a:xfrm>
        </p:grpSpPr>
        <p:sp>
          <p:nvSpPr>
            <p:cNvPr id="29716" name="Text Box 168">
              <a:extLst>
                <a:ext uri="{FF2B5EF4-FFF2-40B4-BE49-F238E27FC236}">
                  <a16:creationId xmlns:a16="http://schemas.microsoft.com/office/drawing/2014/main" id="{F621B9E6-7D00-31B9-750D-51D3293C8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6" y="1852"/>
              <a:ext cx="10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accent2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1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  <a:r>
                <a:rPr lang="en-US" altLang="zh-CN" sz="2800" b="1" i="1">
                  <a:solidFill>
                    <a:schemeClr val="accent2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0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</a:p>
          </p:txBody>
        </p:sp>
        <p:grpSp>
          <p:nvGrpSpPr>
            <p:cNvPr id="29717" name="Group 169">
              <a:extLst>
                <a:ext uri="{FF2B5EF4-FFF2-40B4-BE49-F238E27FC236}">
                  <a16:creationId xmlns:a16="http://schemas.microsoft.com/office/drawing/2014/main" id="{EEC6A950-69E9-9E1C-4C84-B54FDE3C78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2" y="2328"/>
              <a:ext cx="2258" cy="680"/>
              <a:chOff x="3346" y="2156"/>
              <a:chExt cx="1982" cy="680"/>
            </a:xfrm>
          </p:grpSpPr>
          <p:sp>
            <p:nvSpPr>
              <p:cNvPr id="29740" name="Rectangle 170">
                <a:extLst>
                  <a:ext uri="{FF2B5EF4-FFF2-40B4-BE49-F238E27FC236}">
                    <a16:creationId xmlns:a16="http://schemas.microsoft.com/office/drawing/2014/main" id="{61304227-4CA6-FF0B-2059-5705151CF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49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 </a:t>
                </a: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 </a:t>
                </a:r>
              </a:p>
            </p:txBody>
          </p:sp>
          <p:sp>
            <p:nvSpPr>
              <p:cNvPr id="29741" name="Rectangle 171">
                <a:extLst>
                  <a:ext uri="{FF2B5EF4-FFF2-40B4-BE49-F238E27FC236}">
                    <a16:creationId xmlns:a16="http://schemas.microsoft.com/office/drawing/2014/main" id="{ADB4FC6E-2E47-DF1B-DBEC-76B80215E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49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 </a:t>
                </a: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 </a:t>
                </a:r>
              </a:p>
            </p:txBody>
          </p:sp>
          <p:sp>
            <p:nvSpPr>
              <p:cNvPr id="29742" name="Rectangle 172">
                <a:extLst>
                  <a:ext uri="{FF2B5EF4-FFF2-40B4-BE49-F238E27FC236}">
                    <a16:creationId xmlns:a16="http://schemas.microsoft.com/office/drawing/2014/main" id="{B1A9DC27-B7D5-647A-A0C3-FDD29D694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49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 </a:t>
                </a: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 </a:t>
                </a:r>
              </a:p>
            </p:txBody>
          </p:sp>
          <p:sp>
            <p:nvSpPr>
              <p:cNvPr id="29743" name="Rectangle 173">
                <a:extLst>
                  <a:ext uri="{FF2B5EF4-FFF2-40B4-BE49-F238E27FC236}">
                    <a16:creationId xmlns:a16="http://schemas.microsoft.com/office/drawing/2014/main" id="{761F6D7C-912E-11C2-F0FE-C9FBC66CA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49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400" b="1">
                    <a:solidFill>
                      <a:srgbClr val="FF0066"/>
                    </a:solidFill>
                    <a:sym typeface="Symbol" panose="05050102010706020507" pitchFamily="18" charset="2"/>
                  </a:rPr>
                  <a:t> </a:t>
                </a:r>
                <a:r>
                  <a:rPr lang="en-US" altLang="zh-CN" sz="2400" b="1">
                    <a:solidFill>
                      <a:srgbClr val="CCFFFF"/>
                    </a:solidFill>
                    <a:sym typeface="Symbol" panose="05050102010706020507" pitchFamily="18" charset="2"/>
                  </a:rPr>
                  <a:t> </a:t>
                </a:r>
              </a:p>
            </p:txBody>
          </p:sp>
          <p:sp>
            <p:nvSpPr>
              <p:cNvPr id="29744" name="Rectangle 174">
                <a:extLst>
                  <a:ext uri="{FF2B5EF4-FFF2-40B4-BE49-F238E27FC236}">
                    <a16:creationId xmlns:a16="http://schemas.microsoft.com/office/drawing/2014/main" id="{3D171180-BB45-34CF-A6DB-7BB782D3E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15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45" name="Rectangle 175">
                <a:extLst>
                  <a:ext uri="{FF2B5EF4-FFF2-40B4-BE49-F238E27FC236}">
                    <a16:creationId xmlns:a16="http://schemas.microsoft.com/office/drawing/2014/main" id="{9EC440D8-E14E-8CDF-C526-8DD3BCF3D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15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46" name="Rectangle 176">
                <a:extLst>
                  <a:ext uri="{FF2B5EF4-FFF2-40B4-BE49-F238E27FC236}">
                    <a16:creationId xmlns:a16="http://schemas.microsoft.com/office/drawing/2014/main" id="{D7A69122-BB17-F435-30F3-CCDD04D8C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156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47" name="Rectangle 177">
                <a:extLst>
                  <a:ext uri="{FF2B5EF4-FFF2-40B4-BE49-F238E27FC236}">
                    <a16:creationId xmlns:a16="http://schemas.microsoft.com/office/drawing/2014/main" id="{C891BF01-963B-CED3-FE8F-26F4D5329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156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b="1">
                  <a:solidFill>
                    <a:srgbClr val="FF0066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29748" name="Line 178">
                <a:extLst>
                  <a:ext uri="{FF2B5EF4-FFF2-40B4-BE49-F238E27FC236}">
                    <a16:creationId xmlns:a16="http://schemas.microsoft.com/office/drawing/2014/main" id="{8E7A3A0A-E965-46B4-75C1-48E6BA6A2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156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9" name="Line 179">
                <a:extLst>
                  <a:ext uri="{FF2B5EF4-FFF2-40B4-BE49-F238E27FC236}">
                    <a16:creationId xmlns:a16="http://schemas.microsoft.com/office/drawing/2014/main" id="{0561BC8E-B618-9B43-00AB-C74733634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496"/>
                <a:ext cx="1982" cy="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0" name="Line 180">
                <a:extLst>
                  <a:ext uri="{FF2B5EF4-FFF2-40B4-BE49-F238E27FC236}">
                    <a16:creationId xmlns:a16="http://schemas.microsoft.com/office/drawing/2014/main" id="{EB85D152-A903-FC08-9F6A-92DFE5B56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36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1" name="Line 181">
                <a:extLst>
                  <a:ext uri="{FF2B5EF4-FFF2-40B4-BE49-F238E27FC236}">
                    <a16:creationId xmlns:a16="http://schemas.microsoft.com/office/drawing/2014/main" id="{5403BBA6-6EC9-6F43-E2D2-3A706725C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156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2" name="Line 182">
                <a:extLst>
                  <a:ext uri="{FF2B5EF4-FFF2-40B4-BE49-F238E27FC236}">
                    <a16:creationId xmlns:a16="http://schemas.microsoft.com/office/drawing/2014/main" id="{9524B866-739F-A260-D5ED-17C8940B0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3" name="Line 183">
                <a:extLst>
                  <a:ext uri="{FF2B5EF4-FFF2-40B4-BE49-F238E27FC236}">
                    <a16:creationId xmlns:a16="http://schemas.microsoft.com/office/drawing/2014/main" id="{A8594B2F-543D-1F7F-EE86-AF0501BED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7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4" name="Line 184">
                <a:extLst>
                  <a:ext uri="{FF2B5EF4-FFF2-40B4-BE49-F238E27FC236}">
                    <a16:creationId xmlns:a16="http://schemas.microsoft.com/office/drawing/2014/main" id="{E5D93890-523F-0CD5-478A-0ADA17F94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3" y="2156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5" name="Line 185">
                <a:extLst>
                  <a:ext uri="{FF2B5EF4-FFF2-40B4-BE49-F238E27FC236}">
                    <a16:creationId xmlns:a16="http://schemas.microsoft.com/office/drawing/2014/main" id="{B35F929B-CB28-E8D8-EA1C-CC9B6C6AF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2156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718" name="Line 186">
              <a:extLst>
                <a:ext uri="{FF2B5EF4-FFF2-40B4-BE49-F238E27FC236}">
                  <a16:creationId xmlns:a16="http://schemas.microsoft.com/office/drawing/2014/main" id="{4ACF3B03-49F3-593E-2B29-2013F962D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1" y="2028"/>
              <a:ext cx="153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9" name="Text Box 187">
              <a:extLst>
                <a:ext uri="{FF2B5EF4-FFF2-40B4-BE49-F238E27FC236}">
                  <a16:creationId xmlns:a16="http://schemas.microsoft.com/office/drawing/2014/main" id="{EC63E0A9-DC1D-5747-8A51-F3DC33234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" y="197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accent2"/>
                  </a:solidFill>
                </a:rPr>
                <a:t>PQ</a:t>
              </a:r>
              <a:r>
                <a:rPr lang="en-US" altLang="zh-CN" sz="2800" b="1" baseline="-25000">
                  <a:solidFill>
                    <a:schemeClr val="accent2"/>
                  </a:solidFill>
                </a:rPr>
                <a:t>2</a:t>
              </a:r>
              <a:r>
                <a:rPr lang="en-US" altLang="zh-CN" sz="2800" b="1" i="1" baseline="30000">
                  <a:solidFill>
                    <a:schemeClr val="accent2"/>
                  </a:solidFill>
                </a:rPr>
                <a:t>n</a:t>
              </a:r>
            </a:p>
          </p:txBody>
        </p:sp>
        <p:sp>
          <p:nvSpPr>
            <p:cNvPr id="29720" name="Text Box 188">
              <a:extLst>
                <a:ext uri="{FF2B5EF4-FFF2-40B4-BE49-F238E27FC236}">
                  <a16:creationId xmlns:a16="http://schemas.microsoft.com/office/drawing/2014/main" id="{304C0D0B-F176-7F3E-2A21-D3054B2FE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5" y="2102"/>
              <a:ext cx="21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00        01       11      10</a:t>
              </a:r>
            </a:p>
          </p:txBody>
        </p:sp>
        <p:grpSp>
          <p:nvGrpSpPr>
            <p:cNvPr id="29721" name="Group 189">
              <a:extLst>
                <a:ext uri="{FF2B5EF4-FFF2-40B4-BE49-F238E27FC236}">
                  <a16:creationId xmlns:a16="http://schemas.microsoft.com/office/drawing/2014/main" id="{4E8CE0F0-6E2A-2974-7C40-52B6184EF7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2" y="3000"/>
              <a:ext cx="2258" cy="680"/>
              <a:chOff x="3346" y="2828"/>
              <a:chExt cx="1982" cy="680"/>
            </a:xfrm>
          </p:grpSpPr>
          <p:sp>
            <p:nvSpPr>
              <p:cNvPr id="29724" name="Rectangle 190">
                <a:extLst>
                  <a:ext uri="{FF2B5EF4-FFF2-40B4-BE49-F238E27FC236}">
                    <a16:creationId xmlns:a16="http://schemas.microsoft.com/office/drawing/2014/main" id="{EC4DED65-D484-2078-5404-AADA0BB90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16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25" name="Rectangle 191">
                <a:extLst>
                  <a:ext uri="{FF2B5EF4-FFF2-40B4-BE49-F238E27FC236}">
                    <a16:creationId xmlns:a16="http://schemas.microsoft.com/office/drawing/2014/main" id="{4A66AB3F-C2C0-D0D0-5433-9684CE81F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16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26" name="Rectangle 192">
                <a:extLst>
                  <a:ext uri="{FF2B5EF4-FFF2-40B4-BE49-F238E27FC236}">
                    <a16:creationId xmlns:a16="http://schemas.microsoft.com/office/drawing/2014/main" id="{F62DD4E6-07B8-A5D1-D9EA-2B1CE9358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316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27" name="Rectangle 193">
                <a:extLst>
                  <a:ext uri="{FF2B5EF4-FFF2-40B4-BE49-F238E27FC236}">
                    <a16:creationId xmlns:a16="http://schemas.microsoft.com/office/drawing/2014/main" id="{49F81251-3659-CF5A-86AD-6E940921D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316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28" name="Rectangle 194">
                <a:extLst>
                  <a:ext uri="{FF2B5EF4-FFF2-40B4-BE49-F238E27FC236}">
                    <a16:creationId xmlns:a16="http://schemas.microsoft.com/office/drawing/2014/main" id="{38F48C1D-96B8-294C-F4B1-036E2AE71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82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29" name="Rectangle 195">
                <a:extLst>
                  <a:ext uri="{FF2B5EF4-FFF2-40B4-BE49-F238E27FC236}">
                    <a16:creationId xmlns:a16="http://schemas.microsoft.com/office/drawing/2014/main" id="{7BC15760-0B01-A11B-19BD-31E6CEF63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82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30" name="Rectangle 196">
                <a:extLst>
                  <a:ext uri="{FF2B5EF4-FFF2-40B4-BE49-F238E27FC236}">
                    <a16:creationId xmlns:a16="http://schemas.microsoft.com/office/drawing/2014/main" id="{526AEFE9-E528-9802-BC79-7CCD6EF60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828"/>
                <a:ext cx="495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</a:p>
            </p:txBody>
          </p:sp>
          <p:sp>
            <p:nvSpPr>
              <p:cNvPr id="29731" name="Rectangle 197">
                <a:extLst>
                  <a:ext uri="{FF2B5EF4-FFF2-40B4-BE49-F238E27FC236}">
                    <a16:creationId xmlns:a16="http://schemas.microsoft.com/office/drawing/2014/main" id="{ACAA9AE2-5CA5-860C-BF92-3C367E5A8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828"/>
                <a:ext cx="496" cy="34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CN" sz="2800" b="1">
                    <a:solidFill>
                      <a:srgbClr val="FF0066"/>
                    </a:solidFill>
                  </a:rPr>
                  <a:t>1</a:t>
                </a:r>
                <a:r>
                  <a:rPr lang="en-US" altLang="zh-CN" sz="1400" b="1">
                    <a:solidFill>
                      <a:srgbClr val="FF0066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0</a:t>
                </a:r>
                <a:r>
                  <a:rPr lang="en-US" altLang="zh-CN" sz="1400" b="1">
                    <a:solidFill>
                      <a:srgbClr val="CCFFFF"/>
                    </a:solidFill>
                  </a:rPr>
                  <a:t> </a:t>
                </a:r>
                <a:r>
                  <a:rPr lang="en-US" altLang="zh-CN" sz="2800" b="1">
                    <a:solidFill>
                      <a:srgbClr val="CCFFFF"/>
                    </a:solidFill>
                  </a:rPr>
                  <a:t>1</a:t>
                </a:r>
              </a:p>
            </p:txBody>
          </p:sp>
          <p:sp>
            <p:nvSpPr>
              <p:cNvPr id="29732" name="Line 198">
                <a:extLst>
                  <a:ext uri="{FF2B5EF4-FFF2-40B4-BE49-F238E27FC236}">
                    <a16:creationId xmlns:a16="http://schemas.microsoft.com/office/drawing/2014/main" id="{7D048C57-1F28-9657-F705-15EC28A6F7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28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3" name="Line 199">
                <a:extLst>
                  <a:ext uri="{FF2B5EF4-FFF2-40B4-BE49-F238E27FC236}">
                    <a16:creationId xmlns:a16="http://schemas.microsoft.com/office/drawing/2014/main" id="{5C118E9F-8272-A579-41F0-2A0FB7520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3168"/>
                <a:ext cx="1982" cy="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4" name="Line 200">
                <a:extLst>
                  <a:ext uri="{FF2B5EF4-FFF2-40B4-BE49-F238E27FC236}">
                    <a16:creationId xmlns:a16="http://schemas.microsoft.com/office/drawing/2014/main" id="{28E43F90-66D2-D335-EC19-A9E6CA816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3508"/>
                <a:ext cx="1982" cy="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5" name="Line 201">
                <a:extLst>
                  <a:ext uri="{FF2B5EF4-FFF2-40B4-BE49-F238E27FC236}">
                    <a16:creationId xmlns:a16="http://schemas.microsoft.com/office/drawing/2014/main" id="{6AF676F2-2ED9-61A5-5DA2-0A7618922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6" y="2828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6" name="Line 202">
                <a:extLst>
                  <a:ext uri="{FF2B5EF4-FFF2-40B4-BE49-F238E27FC236}">
                    <a16:creationId xmlns:a16="http://schemas.microsoft.com/office/drawing/2014/main" id="{85D467D4-7E25-EFB9-7C30-5AFEA3487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7" name="Line 203">
                <a:extLst>
                  <a:ext uri="{FF2B5EF4-FFF2-40B4-BE49-F238E27FC236}">
                    <a16:creationId xmlns:a16="http://schemas.microsoft.com/office/drawing/2014/main" id="{44F4F472-66A6-54C7-D082-7D134A8EB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7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8" name="Line 204">
                <a:extLst>
                  <a:ext uri="{FF2B5EF4-FFF2-40B4-BE49-F238E27FC236}">
                    <a16:creationId xmlns:a16="http://schemas.microsoft.com/office/drawing/2014/main" id="{8A30245D-9A2C-755B-5B4A-FA87976A43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3" y="2828"/>
                <a:ext cx="0" cy="68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9" name="Line 205">
                <a:extLst>
                  <a:ext uri="{FF2B5EF4-FFF2-40B4-BE49-F238E27FC236}">
                    <a16:creationId xmlns:a16="http://schemas.microsoft.com/office/drawing/2014/main" id="{94B43766-D06F-CE00-CA7D-B851E8990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2828"/>
                <a:ext cx="0" cy="680"/>
              </a:xfrm>
              <a:prstGeom prst="line">
                <a:avLst/>
              </a:prstGeom>
              <a:noFill/>
              <a:ln w="28575" cap="sq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722" name="Text Box 206">
              <a:extLst>
                <a:ext uri="{FF2B5EF4-FFF2-40B4-BE49-F238E27FC236}">
                  <a16:creationId xmlns:a16="http://schemas.microsoft.com/office/drawing/2014/main" id="{7BA8779A-1A49-3EE5-AB6D-C5E90FC81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2354"/>
              <a:ext cx="344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00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01 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11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33CC"/>
                  </a:solidFill>
                </a:rPr>
                <a:t>10</a:t>
              </a:r>
            </a:p>
          </p:txBody>
        </p:sp>
        <p:sp>
          <p:nvSpPr>
            <p:cNvPr id="29723" name="Text Box 207">
              <a:extLst>
                <a:ext uri="{FF2B5EF4-FFF2-40B4-BE49-F238E27FC236}">
                  <a16:creationId xmlns:a16="http://schemas.microsoft.com/office/drawing/2014/main" id="{0696F785-48A7-FBBC-F7EE-2223413B9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1612"/>
              <a:ext cx="177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bg1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bg1"/>
                  </a:solidFill>
                </a:rPr>
                <a:t>2</a:t>
              </a:r>
              <a:r>
                <a:rPr lang="en-US" altLang="zh-CN" sz="2800" b="1" baseline="30000">
                  <a:solidFill>
                    <a:schemeClr val="bg1"/>
                  </a:solidFill>
                </a:rPr>
                <a:t>n+1</a:t>
              </a:r>
              <a:r>
                <a:rPr lang="en-US" altLang="zh-CN" sz="2800" b="1" baseline="30000">
                  <a:solidFill>
                    <a:srgbClr val="FF0066"/>
                  </a:solidFill>
                </a:rPr>
                <a:t> </a:t>
              </a:r>
              <a:r>
                <a:rPr lang="en-US" altLang="zh-CN" sz="2800" b="1" i="1">
                  <a:solidFill>
                    <a:srgbClr val="FF0066"/>
                  </a:solidFill>
                </a:rPr>
                <a:t>Q</a:t>
              </a:r>
              <a:r>
                <a:rPr lang="en-US" altLang="zh-CN" sz="2800" b="1" baseline="-25000">
                  <a:solidFill>
                    <a:srgbClr val="FF0066"/>
                  </a:solidFill>
                </a:rPr>
                <a:t>2</a:t>
              </a:r>
              <a:r>
                <a:rPr lang="en-US" altLang="zh-CN" sz="2800" b="1" i="1" baseline="30000">
                  <a:solidFill>
                    <a:srgbClr val="FF0066"/>
                  </a:solidFill>
                </a:rPr>
                <a:t>n</a:t>
              </a:r>
              <a:r>
                <a:rPr lang="en-US" altLang="zh-CN" sz="2800" b="1" baseline="30000">
                  <a:solidFill>
                    <a:srgbClr val="FF0066"/>
                  </a:solidFill>
                </a:rPr>
                <a:t>+1 </a:t>
              </a:r>
              <a:r>
                <a:rPr lang="en-US" altLang="zh-CN" sz="2800" b="1" i="1">
                  <a:solidFill>
                    <a:schemeClr val="bg1"/>
                  </a:solidFill>
                </a:rPr>
                <a:t>Q</a:t>
              </a:r>
              <a:r>
                <a:rPr lang="en-US" altLang="zh-CN" sz="2800" b="1" baseline="-25000">
                  <a:solidFill>
                    <a:schemeClr val="bg1"/>
                  </a:solidFill>
                </a:rPr>
                <a:t>0</a:t>
              </a:r>
              <a:r>
                <a:rPr lang="en-US" altLang="zh-CN" sz="2800" b="1" baseline="30000">
                  <a:solidFill>
                    <a:schemeClr val="bg1"/>
                  </a:solidFill>
                </a:rPr>
                <a:t>n+1</a:t>
              </a:r>
            </a:p>
          </p:txBody>
        </p:sp>
      </p:grpSp>
      <p:sp>
        <p:nvSpPr>
          <p:cNvPr id="29712" name="AutoShape 20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97FD3C8-CD49-238F-EC1A-A528D6BF4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850" y="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9713" name="AutoShape 20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DC371B3-FD80-639E-182E-0DA1DC3B9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9714" name="AutoShape 210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8B2A208B-3559-03EB-8DEE-AE1CF7B5E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7950" y="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9715" name="AutoShape 2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4FFAFBD-2668-638E-35C2-EB876DC92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300" y="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FC83A4C-204B-FCDD-874E-293839BE3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571035"/>
              </p:ext>
            </p:extLst>
          </p:nvPr>
        </p:nvGraphicFramePr>
        <p:xfrm>
          <a:off x="181327" y="2744153"/>
          <a:ext cx="27225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513">
                  <a:extLst>
                    <a:ext uri="{9D8B030D-6E8A-4147-A177-3AD203B41FA5}">
                      <a16:colId xmlns:a16="http://schemas.microsoft.com/office/drawing/2014/main" val="3339324884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4008733415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544167199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352722799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34972168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01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7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398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76032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A163-23B0-944A-B6CE-551C9CCF21D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882928" y="1721820"/>
            <a:ext cx="7188775" cy="160360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33373-2664-164A-BAAC-A956A8F2465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82928" y="3507887"/>
            <a:ext cx="7188775" cy="10297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02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4">
            <a:extLst>
              <a:ext uri="{FF2B5EF4-FFF2-40B4-BE49-F238E27FC236}">
                <a16:creationId xmlns:a16="http://schemas.microsoft.com/office/drawing/2014/main" id="{EFE383C8-E75D-E436-BD70-591D727B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196976"/>
            <a:ext cx="8424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设计一个带有进位输出端的十三进制计数器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4">
            <a:extLst>
              <a:ext uri="{FF2B5EF4-FFF2-40B4-BE49-F238E27FC236}">
                <a16:creationId xmlns:a16="http://schemas.microsoft.com/office/drawing/2014/main" id="{D1CA168B-789A-90AC-BDC7-79B60C7C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406401"/>
            <a:ext cx="8424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设计一个带有进位输出端的十三进制计数器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861" name="Text Box 5">
            <a:extLst>
              <a:ext uri="{FF2B5EF4-FFF2-40B4-BE49-F238E27FC236}">
                <a16:creationId xmlns:a16="http://schemas.microsoft.com/office/drawing/2014/main" id="{363FF7AC-DAAC-FB5F-8BC1-8812C81F4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1125538"/>
            <a:ext cx="1223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</a:p>
        </p:txBody>
      </p:sp>
      <p:sp>
        <p:nvSpPr>
          <p:cNvPr id="121862" name="Text Box 6">
            <a:extLst>
              <a:ext uri="{FF2B5EF4-FFF2-40B4-BE49-F238E27FC236}">
                <a16:creationId xmlns:a16="http://schemas.microsoft.com/office/drawing/2014/main" id="{93E8D033-CBC6-F635-FE0E-738FC38DC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773239"/>
            <a:ext cx="72009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该电路不需输入端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有进位输出用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表示，规定有进位输出时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C=1</a:t>
            </a:r>
            <a:r>
              <a: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，无进位输出时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C=0</a:t>
            </a:r>
            <a:r>
              <a: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21863" name="Text Box 7">
            <a:extLst>
              <a:ext uri="{FF2B5EF4-FFF2-40B4-BE49-F238E27FC236}">
                <a16:creationId xmlns:a16="http://schemas.microsoft.com/office/drawing/2014/main" id="{4695729F-ED9E-6E0F-3FC1-E6C4FCAF3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2924176"/>
            <a:ext cx="3024187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十三进制计数器应该有十三个有效状态，分别用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…S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表示。画出其状态转换图：</a:t>
            </a:r>
          </a:p>
        </p:txBody>
      </p:sp>
      <p:graphicFrame>
        <p:nvGraphicFramePr>
          <p:cNvPr id="121864" name="Object 8">
            <a:extLst>
              <a:ext uri="{FF2B5EF4-FFF2-40B4-BE49-F238E27FC236}">
                <a16:creationId xmlns:a16="http://schemas.microsoft.com/office/drawing/2014/main" id="{2B45C003-19D7-A8D8-B03F-81DF1502CC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4201" y="2881314"/>
          <a:ext cx="4676775" cy="360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照片" r:id="rId2" imgW="16495238" imgH="10802858" progId="MSPhotoEd.3">
                  <p:embed/>
                </p:oleObj>
              </mc:Choice>
              <mc:Fallback>
                <p:oleObj name="Photo Editor 照片" r:id="rId2" imgW="16495238" imgH="10802858" progId="MSPhotoEd.3">
                  <p:embed/>
                  <p:pic>
                    <p:nvPicPr>
                      <p:cNvPr id="121864" name="Object 8">
                        <a:extLst>
                          <a:ext uri="{FF2B5EF4-FFF2-40B4-BE49-F238E27FC236}">
                            <a16:creationId xmlns:a16="http://schemas.microsoft.com/office/drawing/2014/main" id="{2B45C003-19D7-A8D8-B03F-81DF1502CC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13" r="-2621"/>
                      <a:stretch>
                        <a:fillRect/>
                      </a:stretch>
                    </p:blipFill>
                    <p:spPr bwMode="auto">
                      <a:xfrm>
                        <a:off x="5664201" y="2881314"/>
                        <a:ext cx="4676775" cy="360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5" name="Oval 9">
            <a:extLst>
              <a:ext uri="{FF2B5EF4-FFF2-40B4-BE49-F238E27FC236}">
                <a16:creationId xmlns:a16="http://schemas.microsoft.com/office/drawing/2014/main" id="{E48311EB-FBFC-7CBA-6B4C-136748919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1125538"/>
            <a:ext cx="533400" cy="457200"/>
          </a:xfrm>
          <a:prstGeom prst="ellipse">
            <a:avLst/>
          </a:prstGeom>
          <a:solidFill>
            <a:srgbClr val="FF00FF"/>
          </a:soli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21866" name="Text Box 10">
            <a:extLst>
              <a:ext uri="{FF2B5EF4-FFF2-40B4-BE49-F238E27FC236}">
                <a16:creationId xmlns:a16="http://schemas.microsoft.com/office/drawing/2014/main" id="{20481B2A-26C6-7D85-BA60-8DF08DAD9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1052513"/>
            <a:ext cx="312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建立原始状态图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1" grpId="0"/>
      <p:bldP spid="121862" grpId="0"/>
      <p:bldP spid="121863" grpId="0"/>
      <p:bldP spid="121865" grpId="0" animBg="1" autoUpdateAnimBg="0"/>
      <p:bldP spid="121866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Text Box 4">
            <a:extLst>
              <a:ext uri="{FF2B5EF4-FFF2-40B4-BE49-F238E27FC236}">
                <a16:creationId xmlns:a16="http://schemas.microsoft.com/office/drawing/2014/main" id="{997C85B4-ADC5-3F43-62A0-7C8E3125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052513"/>
            <a:ext cx="3889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状态转换图不需化简。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6F1FA00-0444-4EED-FD29-488CA31D4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2708276"/>
            <a:ext cx="266382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因为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baseline="30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&lt;13&lt;2</a:t>
            </a:r>
            <a:r>
              <a:rPr lang="en-US" altLang="zh-CN" sz="2800" b="1" baseline="30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，因此取触发器位数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=4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。对状态进行编码，得到状态转化表如下：</a:t>
            </a:r>
          </a:p>
        </p:txBody>
      </p:sp>
      <p:pic>
        <p:nvPicPr>
          <p:cNvPr id="122886" name="Picture 6">
            <a:extLst>
              <a:ext uri="{FF2B5EF4-FFF2-40B4-BE49-F238E27FC236}">
                <a16:creationId xmlns:a16="http://schemas.microsoft.com/office/drawing/2014/main" id="{C4B3F493-2388-047F-B933-0E632C8B4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765175"/>
            <a:ext cx="4840287" cy="580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7" name="Text Box 7">
            <a:extLst>
              <a:ext uri="{FF2B5EF4-FFF2-40B4-BE49-F238E27FC236}">
                <a16:creationId xmlns:a16="http://schemas.microsoft.com/office/drawing/2014/main" id="{500F6F84-C373-B4F0-09F8-41977FA4A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333376"/>
            <a:ext cx="2109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状态化简</a:t>
            </a:r>
          </a:p>
        </p:txBody>
      </p:sp>
      <p:sp>
        <p:nvSpPr>
          <p:cNvPr id="122888" name="Oval 8">
            <a:extLst>
              <a:ext uri="{FF2B5EF4-FFF2-40B4-BE49-F238E27FC236}">
                <a16:creationId xmlns:a16="http://schemas.microsoft.com/office/drawing/2014/main" id="{E74C39C6-92F8-29FD-4F5F-F7A864712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333375"/>
            <a:ext cx="533400" cy="457200"/>
          </a:xfrm>
          <a:prstGeom prst="ellipse">
            <a:avLst/>
          </a:prstGeom>
          <a:solidFill>
            <a:srgbClr val="FF00FF"/>
          </a:soli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22889" name="Text Box 9">
            <a:extLst>
              <a:ext uri="{FF2B5EF4-FFF2-40B4-BE49-F238E27FC236}">
                <a16:creationId xmlns:a16="http://schemas.microsoft.com/office/drawing/2014/main" id="{22311EDF-7D2A-821E-D1BD-13693E61C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916113"/>
            <a:ext cx="198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状态分配</a:t>
            </a:r>
          </a:p>
        </p:txBody>
      </p:sp>
      <p:sp>
        <p:nvSpPr>
          <p:cNvPr id="122890" name="Oval 10">
            <a:extLst>
              <a:ext uri="{FF2B5EF4-FFF2-40B4-BE49-F238E27FC236}">
                <a16:creationId xmlns:a16="http://schemas.microsoft.com/office/drawing/2014/main" id="{F407F294-CAF7-743F-418B-587036A99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1982788"/>
            <a:ext cx="533400" cy="457200"/>
          </a:xfrm>
          <a:prstGeom prst="ellipse">
            <a:avLst/>
          </a:prstGeom>
          <a:solidFill>
            <a:srgbClr val="FF00FF"/>
          </a:soli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2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/>
      <p:bldP spid="122885" grpId="0"/>
      <p:bldP spid="122887" grpId="0" autoUpdateAnimBg="0"/>
      <p:bldP spid="122888" grpId="0" animBg="1" autoUpdateAnimBg="0"/>
      <p:bldP spid="122889" grpId="0" autoUpdateAnimBg="0"/>
      <p:bldP spid="122890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65" name="Oval 13">
            <a:extLst>
              <a:ext uri="{FF2B5EF4-FFF2-40B4-BE49-F238E27FC236}">
                <a16:creationId xmlns:a16="http://schemas.microsoft.com/office/drawing/2014/main" id="{BD79EDC4-E69D-C54D-3296-20D3BA9C3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336550"/>
            <a:ext cx="512763" cy="457200"/>
          </a:xfrm>
          <a:prstGeom prst="ellipse">
            <a:avLst/>
          </a:prstGeom>
          <a:solidFill>
            <a:srgbClr val="FF00FF"/>
          </a:soli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25966" name="Text Box 14">
            <a:extLst>
              <a:ext uri="{FF2B5EF4-FFF2-40B4-BE49-F238E27FC236}">
                <a16:creationId xmlns:a16="http://schemas.microsoft.com/office/drawing/2014/main" id="{5AFC3E37-2F9E-E6D0-5A58-81B01DDF6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60351"/>
            <a:ext cx="7829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选触发器，求时钟、输出、状态、驱动方程</a:t>
            </a:r>
          </a:p>
        </p:txBody>
      </p:sp>
      <p:grpSp>
        <p:nvGrpSpPr>
          <p:cNvPr id="125973" name="Group 21">
            <a:extLst>
              <a:ext uri="{FF2B5EF4-FFF2-40B4-BE49-F238E27FC236}">
                <a16:creationId xmlns:a16="http://schemas.microsoft.com/office/drawing/2014/main" id="{7F7D5B4A-38BF-2526-4756-D5EBC4D1D2C6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5961068"/>
            <a:ext cx="7416800" cy="501650"/>
            <a:chOff x="249" y="3755"/>
            <a:chExt cx="4672" cy="316"/>
          </a:xfrm>
        </p:grpSpPr>
        <p:sp>
          <p:nvSpPr>
            <p:cNvPr id="125972" name="Rectangle 20">
              <a:extLst>
                <a:ext uri="{FF2B5EF4-FFF2-40B4-BE49-F238E27FC236}">
                  <a16:creationId xmlns:a16="http://schemas.microsoft.com/office/drawing/2014/main" id="{4E70ADF8-924E-BEDB-0DAF-E3C37535F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3793"/>
              <a:ext cx="4672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宋体" charset="-122"/>
                </a:rPr>
                <a:t>电路次态</a:t>
              </a:r>
              <a:r>
                <a:rPr kumimoji="1" lang="en-US" altLang="zh-CN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宋体" charset="-122"/>
                </a:rPr>
                <a:t>/</a:t>
              </a:r>
              <a:r>
                <a:rPr kumimoji="1" lang="zh-CN" altLang="en-US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宋体" charset="-122"/>
                </a:rPr>
                <a:t>输出（                              ）的卡诺图</a:t>
              </a:r>
            </a:p>
          </p:txBody>
        </p:sp>
        <p:graphicFrame>
          <p:nvGraphicFramePr>
            <p:cNvPr id="78856" name="Object 19">
              <a:extLst>
                <a:ext uri="{FF2B5EF4-FFF2-40B4-BE49-F238E27FC236}">
                  <a16:creationId xmlns:a16="http://schemas.microsoft.com/office/drawing/2014/main" id="{0ECBB554-78DE-525C-2EF5-8C0FEFDB9D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68" y="3755"/>
            <a:ext cx="1128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863225" imgH="241195" progId="Equation.3">
                    <p:embed/>
                  </p:oleObj>
                </mc:Choice>
                <mc:Fallback>
                  <p:oleObj name="公式" r:id="rId2" imgW="863225" imgH="241195" progId="Equation.3">
                    <p:embed/>
                    <p:pic>
                      <p:nvPicPr>
                        <p:cNvPr id="78856" name="Object 19">
                          <a:extLst>
                            <a:ext uri="{FF2B5EF4-FFF2-40B4-BE49-F238E27FC236}">
                              <a16:creationId xmlns:a16="http://schemas.microsoft.com/office/drawing/2014/main" id="{0ECBB554-78DE-525C-2EF5-8C0FEFDB9D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8" y="3755"/>
                          <a:ext cx="1128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5974" name="Picture 22">
            <a:extLst>
              <a:ext uri="{FF2B5EF4-FFF2-40B4-BE49-F238E27FC236}">
                <a16:creationId xmlns:a16="http://schemas.microsoft.com/office/drawing/2014/main" id="{BD896ABA-48E5-F49D-893E-F77EE26D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1484313"/>
            <a:ext cx="33623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23">
            <a:extLst>
              <a:ext uri="{FF2B5EF4-FFF2-40B4-BE49-F238E27FC236}">
                <a16:creationId xmlns:a16="http://schemas.microsoft.com/office/drawing/2014/main" id="{B45C0175-6205-D758-AA23-347AE0A15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636839"/>
            <a:ext cx="5191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5" grpId="0" animBg="1" autoUpdateAnimBg="0"/>
      <p:bldP spid="125966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91" name="Picture 27">
            <a:extLst>
              <a:ext uri="{FF2B5EF4-FFF2-40B4-BE49-F238E27FC236}">
                <a16:creationId xmlns:a16="http://schemas.microsoft.com/office/drawing/2014/main" id="{3F313AC5-59E0-113E-FE39-88FBAAE2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50" y="3573463"/>
            <a:ext cx="27495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90" name="Picture 26">
            <a:extLst>
              <a:ext uri="{FF2B5EF4-FFF2-40B4-BE49-F238E27FC236}">
                <a16:creationId xmlns:a16="http://schemas.microsoft.com/office/drawing/2014/main" id="{E611E91F-3513-C104-656D-D6C91AF6D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9" y="3284538"/>
            <a:ext cx="2979737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89" name="Picture 25">
            <a:extLst>
              <a:ext uri="{FF2B5EF4-FFF2-40B4-BE49-F238E27FC236}">
                <a16:creationId xmlns:a16="http://schemas.microsoft.com/office/drawing/2014/main" id="{E96503B2-2A67-716A-D6A5-CEB18B8A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3357564"/>
            <a:ext cx="2740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88" name="Picture 24">
            <a:extLst>
              <a:ext uri="{FF2B5EF4-FFF2-40B4-BE49-F238E27FC236}">
                <a16:creationId xmlns:a16="http://schemas.microsoft.com/office/drawing/2014/main" id="{77F8F16C-054E-0F47-EBFF-BFA503B8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6" y="188914"/>
            <a:ext cx="28289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86" name="Picture 22">
            <a:extLst>
              <a:ext uri="{FF2B5EF4-FFF2-40B4-BE49-F238E27FC236}">
                <a16:creationId xmlns:a16="http://schemas.microsoft.com/office/drawing/2014/main" id="{4912A514-CD50-F245-4BA5-E24CD347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33375"/>
            <a:ext cx="2563812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7" name="Text Box 13">
            <a:extLst>
              <a:ext uri="{FF2B5EF4-FFF2-40B4-BE49-F238E27FC236}">
                <a16:creationId xmlns:a16="http://schemas.microsoft.com/office/drawing/2014/main" id="{D1E3BC2A-01BD-F3B8-493E-233BE8648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336" y="476250"/>
            <a:ext cx="615553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状态方程：</a:t>
            </a:r>
          </a:p>
        </p:txBody>
      </p:sp>
      <p:graphicFrame>
        <p:nvGraphicFramePr>
          <p:cNvPr id="139279" name="Object 15">
            <a:extLst>
              <a:ext uri="{FF2B5EF4-FFF2-40B4-BE49-F238E27FC236}">
                <a16:creationId xmlns:a16="http://schemas.microsoft.com/office/drawing/2014/main" id="{A4BAEFA5-1157-7691-C200-85312A6A62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2039" y="2708276"/>
          <a:ext cx="29559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358310" imgH="241195" progId="Equation.3">
                  <p:embed/>
                </p:oleObj>
              </mc:Choice>
              <mc:Fallback>
                <p:oleObj name="公式" r:id="rId7" imgW="1358310" imgH="241195" progId="Equation.3">
                  <p:embed/>
                  <p:pic>
                    <p:nvPicPr>
                      <p:cNvPr id="139279" name="Object 15">
                        <a:extLst>
                          <a:ext uri="{FF2B5EF4-FFF2-40B4-BE49-F238E27FC236}">
                            <a16:creationId xmlns:a16="http://schemas.microsoft.com/office/drawing/2014/main" id="{A4BAEFA5-1157-7691-C200-85312A6A62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039" y="2708276"/>
                        <a:ext cx="2955925" cy="525463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0" name="Object 16">
            <a:extLst>
              <a:ext uri="{FF2B5EF4-FFF2-40B4-BE49-F238E27FC236}">
                <a16:creationId xmlns:a16="http://schemas.microsoft.com/office/drawing/2014/main" id="{3D8B56B9-9044-E267-B981-513927A91D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34025" y="2708275"/>
          <a:ext cx="50498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286000" imgH="241300" progId="Equation.3">
                  <p:embed/>
                </p:oleObj>
              </mc:Choice>
              <mc:Fallback>
                <p:oleObj name="公式" r:id="rId9" imgW="2286000" imgH="241300" progId="Equation.3">
                  <p:embed/>
                  <p:pic>
                    <p:nvPicPr>
                      <p:cNvPr id="139280" name="Object 16">
                        <a:extLst>
                          <a:ext uri="{FF2B5EF4-FFF2-40B4-BE49-F238E27FC236}">
                            <a16:creationId xmlns:a16="http://schemas.microsoft.com/office/drawing/2014/main" id="{3D8B56B9-9044-E267-B981-513927A91D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4025" y="2708275"/>
                        <a:ext cx="5049838" cy="533400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1" name="Object 17">
            <a:extLst>
              <a:ext uri="{FF2B5EF4-FFF2-40B4-BE49-F238E27FC236}">
                <a16:creationId xmlns:a16="http://schemas.microsoft.com/office/drawing/2014/main" id="{33203BD4-2A5A-5BB6-E821-0CDF86D45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4514" y="6021388"/>
          <a:ext cx="27273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1218671" imgH="241195" progId="Equation.3">
                  <p:embed/>
                </p:oleObj>
              </mc:Choice>
              <mc:Fallback>
                <p:oleObj name="公式" r:id="rId11" imgW="1218671" imgH="241195" progId="Equation.3">
                  <p:embed/>
                  <p:pic>
                    <p:nvPicPr>
                      <p:cNvPr id="139281" name="Object 17">
                        <a:extLst>
                          <a:ext uri="{FF2B5EF4-FFF2-40B4-BE49-F238E27FC236}">
                            <a16:creationId xmlns:a16="http://schemas.microsoft.com/office/drawing/2014/main" id="{33203BD4-2A5A-5BB6-E821-0CDF86D452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4" y="6021388"/>
                        <a:ext cx="2727325" cy="5397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2" name="Object 18">
            <a:extLst>
              <a:ext uri="{FF2B5EF4-FFF2-40B4-BE49-F238E27FC236}">
                <a16:creationId xmlns:a16="http://schemas.microsoft.com/office/drawing/2014/main" id="{5F6C6301-98BF-AC01-91E2-AA2E914459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9175" y="6021388"/>
          <a:ext cx="28971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1295400" imgH="241300" progId="Equation.3">
                  <p:embed/>
                </p:oleObj>
              </mc:Choice>
              <mc:Fallback>
                <p:oleObj name="公式" r:id="rId13" imgW="1295400" imgH="241300" progId="Equation.3">
                  <p:embed/>
                  <p:pic>
                    <p:nvPicPr>
                      <p:cNvPr id="139282" name="Object 18">
                        <a:extLst>
                          <a:ext uri="{FF2B5EF4-FFF2-40B4-BE49-F238E27FC236}">
                            <a16:creationId xmlns:a16="http://schemas.microsoft.com/office/drawing/2014/main" id="{5F6C6301-98BF-AC01-91E2-AA2E914459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175" y="6021388"/>
                        <a:ext cx="2897188" cy="539750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>
            <a:extLst>
              <a:ext uri="{FF2B5EF4-FFF2-40B4-BE49-F238E27FC236}">
                <a16:creationId xmlns:a16="http://schemas.microsoft.com/office/drawing/2014/main" id="{978AB3E5-B797-E56C-C86E-70B4A3C97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74113" y="6021388"/>
          <a:ext cx="13906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5" imgW="622030" imgH="241195" progId="Equation.3">
                  <p:embed/>
                </p:oleObj>
              </mc:Choice>
              <mc:Fallback>
                <p:oleObj name="公式" r:id="rId15" imgW="622030" imgH="241195" progId="Equation.3">
                  <p:embed/>
                  <p:pic>
                    <p:nvPicPr>
                      <p:cNvPr id="139283" name="Object 19">
                        <a:extLst>
                          <a:ext uri="{FF2B5EF4-FFF2-40B4-BE49-F238E27FC236}">
                            <a16:creationId xmlns:a16="http://schemas.microsoft.com/office/drawing/2014/main" id="{978AB3E5-B797-E56C-C86E-70B4A3C97C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4113" y="6021388"/>
                        <a:ext cx="1390650" cy="5397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9287" name="Picture 23">
            <a:extLst>
              <a:ext uri="{FF2B5EF4-FFF2-40B4-BE49-F238E27FC236}">
                <a16:creationId xmlns:a16="http://schemas.microsoft.com/office/drawing/2014/main" id="{66459573-9843-6B76-2850-AC33A67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4" y="3284539"/>
            <a:ext cx="5191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92" name="Picture 28">
            <a:extLst>
              <a:ext uri="{FF2B5EF4-FFF2-40B4-BE49-F238E27FC236}">
                <a16:creationId xmlns:a16="http://schemas.microsoft.com/office/drawing/2014/main" id="{D3D2942E-BFE9-3DF7-C934-88F60A4A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4" y="3500439"/>
            <a:ext cx="5191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93" name="Picture 29">
            <a:extLst>
              <a:ext uri="{FF2B5EF4-FFF2-40B4-BE49-F238E27FC236}">
                <a16:creationId xmlns:a16="http://schemas.microsoft.com/office/drawing/2014/main" id="{603374F0-4222-F7F8-009C-F179E0BB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9" y="188914"/>
            <a:ext cx="5191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94" name="Picture 30">
            <a:extLst>
              <a:ext uri="{FF2B5EF4-FFF2-40B4-BE49-F238E27FC236}">
                <a16:creationId xmlns:a16="http://schemas.microsoft.com/office/drawing/2014/main" id="{0BAD2328-87B0-08BC-F6C0-7215CBC6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6" y="188914"/>
            <a:ext cx="5191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95" name="Picture 31">
            <a:extLst>
              <a:ext uri="{FF2B5EF4-FFF2-40B4-BE49-F238E27FC236}">
                <a16:creationId xmlns:a16="http://schemas.microsoft.com/office/drawing/2014/main" id="{0B00677F-153F-1290-6BA7-614B726ED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9" y="1"/>
            <a:ext cx="5191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92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9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92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392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392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9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9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9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3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1392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13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4">
            <a:extLst>
              <a:ext uri="{FF2B5EF4-FFF2-40B4-BE49-F238E27FC236}">
                <a16:creationId xmlns:a16="http://schemas.microsoft.com/office/drawing/2014/main" id="{8759FF98-A072-460F-6FCE-D1A94C95F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476251"/>
            <a:ext cx="698500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若选用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JK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触发器，需将状态方程变换成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JK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触发器特性方程的标准形式，即</a:t>
            </a:r>
            <a:r>
              <a:rPr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sz="2800" b="1" i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JQ′+K′Q,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找出驱动方程。</a:t>
            </a:r>
          </a:p>
        </p:txBody>
      </p:sp>
      <p:grpSp>
        <p:nvGrpSpPr>
          <p:cNvPr id="126989" name="Group 13">
            <a:extLst>
              <a:ext uri="{FF2B5EF4-FFF2-40B4-BE49-F238E27FC236}">
                <a16:creationId xmlns:a16="http://schemas.microsoft.com/office/drawing/2014/main" id="{CC47C19B-7238-4DFD-14EC-FA1D2F6DD041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2708276"/>
            <a:ext cx="8343900" cy="2873375"/>
            <a:chOff x="295" y="1706"/>
            <a:chExt cx="5256" cy="1810"/>
          </a:xfrm>
        </p:grpSpPr>
        <p:graphicFrame>
          <p:nvGraphicFramePr>
            <p:cNvPr id="80900" name="Object 8">
              <a:extLst>
                <a:ext uri="{FF2B5EF4-FFF2-40B4-BE49-F238E27FC236}">
                  <a16:creationId xmlns:a16="http://schemas.microsoft.com/office/drawing/2014/main" id="{A06783A2-03DB-F188-E31C-14AF46468C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0" y="1706"/>
            <a:ext cx="4433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3441700" imgH="241300" progId="Equation.3">
                    <p:embed/>
                  </p:oleObj>
                </mc:Choice>
                <mc:Fallback>
                  <p:oleObj name="公式" r:id="rId2" imgW="3441700" imgH="241300" progId="Equation.3">
                    <p:embed/>
                    <p:pic>
                      <p:nvPicPr>
                        <p:cNvPr id="80900" name="Object 8">
                          <a:extLst>
                            <a:ext uri="{FF2B5EF4-FFF2-40B4-BE49-F238E27FC236}">
                              <a16:creationId xmlns:a16="http://schemas.microsoft.com/office/drawing/2014/main" id="{A06783A2-03DB-F188-E31C-14AF46468C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" y="1706"/>
                          <a:ext cx="4433" cy="311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01" name="Object 9">
              <a:extLst>
                <a:ext uri="{FF2B5EF4-FFF2-40B4-BE49-F238E27FC236}">
                  <a16:creationId xmlns:a16="http://schemas.microsoft.com/office/drawing/2014/main" id="{326965CA-FCB5-E5C3-4202-86B240A488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7" y="2175"/>
            <a:ext cx="5114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140200" imgH="241300" progId="Equation.3">
                    <p:embed/>
                  </p:oleObj>
                </mc:Choice>
                <mc:Fallback>
                  <p:oleObj name="公式" r:id="rId4" imgW="4140200" imgH="241300" progId="Equation.3">
                    <p:embed/>
                    <p:pic>
                      <p:nvPicPr>
                        <p:cNvPr id="80901" name="Object 9">
                          <a:extLst>
                            <a:ext uri="{FF2B5EF4-FFF2-40B4-BE49-F238E27FC236}">
                              <a16:creationId xmlns:a16="http://schemas.microsoft.com/office/drawing/2014/main" id="{326965CA-FCB5-E5C3-4202-86B240A488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" y="2175"/>
                          <a:ext cx="5114" cy="299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02" name="Object 10">
              <a:extLst>
                <a:ext uri="{FF2B5EF4-FFF2-40B4-BE49-F238E27FC236}">
                  <a16:creationId xmlns:a16="http://schemas.microsoft.com/office/drawing/2014/main" id="{70003267-2CFE-B9AB-2F68-76D930890D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" y="2659"/>
            <a:ext cx="171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218671" imgH="241195" progId="Equation.3">
                    <p:embed/>
                  </p:oleObj>
                </mc:Choice>
                <mc:Fallback>
                  <p:oleObj name="公式" r:id="rId6" imgW="1218671" imgH="241195" progId="Equation.3">
                    <p:embed/>
                    <p:pic>
                      <p:nvPicPr>
                        <p:cNvPr id="80902" name="Object 10">
                          <a:extLst>
                            <a:ext uri="{FF2B5EF4-FFF2-40B4-BE49-F238E27FC236}">
                              <a16:creationId xmlns:a16="http://schemas.microsoft.com/office/drawing/2014/main" id="{70003267-2CFE-B9AB-2F68-76D930890D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" y="2659"/>
                          <a:ext cx="1718" cy="340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03" name="Object 11">
              <a:extLst>
                <a:ext uri="{FF2B5EF4-FFF2-40B4-BE49-F238E27FC236}">
                  <a16:creationId xmlns:a16="http://schemas.microsoft.com/office/drawing/2014/main" id="{5199E052-B6EF-F227-077F-91BE89F768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2" y="3176"/>
            <a:ext cx="358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540000" imgH="241300" progId="Equation.3">
                    <p:embed/>
                  </p:oleObj>
                </mc:Choice>
                <mc:Fallback>
                  <p:oleObj name="公式" r:id="rId8" imgW="2540000" imgH="241300" progId="Equation.3">
                    <p:embed/>
                    <p:pic>
                      <p:nvPicPr>
                        <p:cNvPr id="80903" name="Object 11">
                          <a:extLst>
                            <a:ext uri="{FF2B5EF4-FFF2-40B4-BE49-F238E27FC236}">
                              <a16:creationId xmlns:a16="http://schemas.microsoft.com/office/drawing/2014/main" id="{5199E052-B6EF-F227-077F-91BE89F7682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" y="3176"/>
                          <a:ext cx="3580" cy="34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04" name="AutoShape 12">
              <a:extLst>
                <a:ext uri="{FF2B5EF4-FFF2-40B4-BE49-F238E27FC236}">
                  <a16:creationId xmlns:a16="http://schemas.microsoft.com/office/drawing/2014/main" id="{E5835532-43B9-A3BF-1B1D-9E2BF7BAD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" y="1706"/>
              <a:ext cx="136" cy="1769"/>
            </a:xfrm>
            <a:prstGeom prst="leftBrace">
              <a:avLst>
                <a:gd name="adj1" fmla="val 10839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3">
            <a:extLst>
              <a:ext uri="{FF2B5EF4-FFF2-40B4-BE49-F238E27FC236}">
                <a16:creationId xmlns:a16="http://schemas.microsoft.com/office/drawing/2014/main" id="{24864543-BD23-0530-26F1-EE78C752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711200" y="-44450"/>
            <a:ext cx="1066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BC763988-605E-4DDD-9234-93DDECE9ECBA}" type="slidenum">
              <a:rPr lang="en-US" altLang="zh-CN" smtClean="0"/>
              <a:pPr>
                <a:spcBef>
                  <a:spcPct val="0"/>
                </a:spcBef>
                <a:buFontTx/>
                <a:buNone/>
                <a:defRPr/>
              </a:pPr>
              <a:t>6</a:t>
            </a:fld>
            <a:endParaRPr lang="en-US" altLang="zh-CN" sz="1200">
              <a:solidFill>
                <a:srgbClr val="008000"/>
              </a:solidFill>
            </a:endParaRPr>
          </a:p>
        </p:txBody>
      </p:sp>
      <p:sp>
        <p:nvSpPr>
          <p:cNvPr id="70658" name="AutoShape 2">
            <a:extLst>
              <a:ext uri="{FF2B5EF4-FFF2-40B4-BE49-F238E27FC236}">
                <a16:creationId xmlns:a16="http://schemas.microsoft.com/office/drawing/2014/main" id="{65F087C8-013F-DE1F-95BE-A5C4887AC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6" y="5559426"/>
            <a:ext cx="652463" cy="48577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0659" name="AutoShape 3">
            <a:extLst>
              <a:ext uri="{FF2B5EF4-FFF2-40B4-BE49-F238E27FC236}">
                <a16:creationId xmlns:a16="http://schemas.microsoft.com/office/drawing/2014/main" id="{336D1661-6AA3-29DC-5A54-5202865EE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539" y="4805363"/>
            <a:ext cx="1068387" cy="4826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0660" name="AutoShape 4">
            <a:extLst>
              <a:ext uri="{FF2B5EF4-FFF2-40B4-BE49-F238E27FC236}">
                <a16:creationId xmlns:a16="http://schemas.microsoft.com/office/drawing/2014/main" id="{096F9CC3-D0BE-0FE8-971F-E702C5C5B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388" y="2160589"/>
            <a:ext cx="304800" cy="466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0661" name="AutoShape 5">
            <a:extLst>
              <a:ext uri="{FF2B5EF4-FFF2-40B4-BE49-F238E27FC236}">
                <a16:creationId xmlns:a16="http://schemas.microsoft.com/office/drawing/2014/main" id="{FE0BC1C4-C41B-07B2-FACE-66217FAAD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2173289"/>
            <a:ext cx="304800" cy="45243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0662" name="AutoShape 6">
            <a:extLst>
              <a:ext uri="{FF2B5EF4-FFF2-40B4-BE49-F238E27FC236}">
                <a16:creationId xmlns:a16="http://schemas.microsoft.com/office/drawing/2014/main" id="{D553A7F4-1FFF-D3C6-6A92-9CC9406D4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2187575"/>
            <a:ext cx="579438" cy="452438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0663" name="AutoShape 7">
            <a:extLst>
              <a:ext uri="{FF2B5EF4-FFF2-40B4-BE49-F238E27FC236}">
                <a16:creationId xmlns:a16="http://schemas.microsoft.com/office/drawing/2014/main" id="{4C1E127B-08DC-61DC-A305-5B305B40D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2174875"/>
            <a:ext cx="304800" cy="452438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6569" name="Text Box 8">
            <a:extLst>
              <a:ext uri="{FF2B5EF4-FFF2-40B4-BE49-F238E27FC236}">
                <a16:creationId xmlns:a16="http://schemas.microsoft.com/office/drawing/2014/main" id="{3EE95E20-1F8F-2EA1-53ED-F3148C189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762001"/>
            <a:ext cx="261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练习：</a:t>
            </a:r>
          </a:p>
        </p:txBody>
      </p:sp>
      <p:graphicFrame>
        <p:nvGraphicFramePr>
          <p:cNvPr id="70665" name="Object 9">
            <a:extLst>
              <a:ext uri="{FF2B5EF4-FFF2-40B4-BE49-F238E27FC236}">
                <a16:creationId xmlns:a16="http://schemas.microsoft.com/office/drawing/2014/main" id="{C3BDF9FD-A811-D208-D97C-A8782944EC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3951" y="1474788"/>
          <a:ext cx="74453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90795" imgH="199981" progId="Equation.3">
                  <p:embed/>
                </p:oleObj>
              </mc:Choice>
              <mc:Fallback>
                <p:oleObj name="Equation" r:id="rId2" imgW="2990795" imgH="199981" progId="Equation.3">
                  <p:embed/>
                  <p:pic>
                    <p:nvPicPr>
                      <p:cNvPr id="70665" name="Object 9">
                        <a:extLst>
                          <a:ext uri="{FF2B5EF4-FFF2-40B4-BE49-F238E27FC236}">
                            <a16:creationId xmlns:a16="http://schemas.microsoft.com/office/drawing/2014/main" id="{C3BDF9FD-A811-D208-D97C-A8782944EC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1" y="1474788"/>
                        <a:ext cx="74453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6" name="Object 10">
            <a:extLst>
              <a:ext uri="{FF2B5EF4-FFF2-40B4-BE49-F238E27FC236}">
                <a16:creationId xmlns:a16="http://schemas.microsoft.com/office/drawing/2014/main" id="{87965630-2287-83AA-7D57-2A40E0805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2133600"/>
          <a:ext cx="62611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81280" imgH="219090" progId="Equation.3">
                  <p:embed/>
                </p:oleObj>
              </mc:Choice>
              <mc:Fallback>
                <p:oleObj name="Equation" r:id="rId4" imgW="2581280" imgH="219090" progId="Equation.3">
                  <p:embed/>
                  <p:pic>
                    <p:nvPicPr>
                      <p:cNvPr id="70666" name="Object 10">
                        <a:extLst>
                          <a:ext uri="{FF2B5EF4-FFF2-40B4-BE49-F238E27FC236}">
                            <a16:creationId xmlns:a16="http://schemas.microsoft.com/office/drawing/2014/main" id="{87965630-2287-83AA-7D57-2A40E08057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133600"/>
                        <a:ext cx="62611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7" name="Line 11">
            <a:extLst>
              <a:ext uri="{FF2B5EF4-FFF2-40B4-BE49-F238E27FC236}">
                <a16:creationId xmlns:a16="http://schemas.microsoft.com/office/drawing/2014/main" id="{838E1D6A-06F0-80FD-A29D-51F098BB9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665413"/>
            <a:ext cx="304800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8" name="Line 12">
            <a:extLst>
              <a:ext uri="{FF2B5EF4-FFF2-40B4-BE49-F238E27FC236}">
                <a16:creationId xmlns:a16="http://schemas.microsoft.com/office/drawing/2014/main" id="{90CB3C30-4C8A-8DBB-08E5-5DE714CD48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9313" y="2665413"/>
            <a:ext cx="533400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9" name="Line 13">
            <a:extLst>
              <a:ext uri="{FF2B5EF4-FFF2-40B4-BE49-F238E27FC236}">
                <a16:creationId xmlns:a16="http://schemas.microsoft.com/office/drawing/2014/main" id="{BAE49883-E968-EACE-55A2-AE702308B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3325" y="2665413"/>
            <a:ext cx="228600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0670" name="Object 14">
            <a:extLst>
              <a:ext uri="{FF2B5EF4-FFF2-40B4-BE49-F238E27FC236}">
                <a16:creationId xmlns:a16="http://schemas.microsoft.com/office/drawing/2014/main" id="{4FCDC7CA-844B-04E6-05BB-8642B34A0D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3389313"/>
          <a:ext cx="47863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00152" imgH="199981" progId="Equation.3">
                  <p:embed/>
                </p:oleObj>
              </mc:Choice>
              <mc:Fallback>
                <p:oleObj name="Equation" r:id="rId6" imgW="2000152" imgH="199981" progId="Equation.3">
                  <p:embed/>
                  <p:pic>
                    <p:nvPicPr>
                      <p:cNvPr id="70670" name="Object 14">
                        <a:extLst>
                          <a:ext uri="{FF2B5EF4-FFF2-40B4-BE49-F238E27FC236}">
                            <a16:creationId xmlns:a16="http://schemas.microsoft.com/office/drawing/2014/main" id="{4FCDC7CA-844B-04E6-05BB-8642B34A0D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3389313"/>
                        <a:ext cx="47863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1" name="Line 15">
            <a:extLst>
              <a:ext uri="{FF2B5EF4-FFF2-40B4-BE49-F238E27FC236}">
                <a16:creationId xmlns:a16="http://schemas.microsoft.com/office/drawing/2014/main" id="{3F7CE579-2D15-8DFB-2ED4-4F29D7A16A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0076" y="3902075"/>
            <a:ext cx="2227263" cy="1588"/>
          </a:xfrm>
          <a:prstGeom prst="line">
            <a:avLst/>
          </a:prstGeom>
          <a:noFill/>
          <a:ln w="57150">
            <a:pattFill prst="sphere">
              <a:fgClr>
                <a:srgbClr val="0033CC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0672" name="Object 16">
            <a:extLst>
              <a:ext uri="{FF2B5EF4-FFF2-40B4-BE49-F238E27FC236}">
                <a16:creationId xmlns:a16="http://schemas.microsoft.com/office/drawing/2014/main" id="{7AE0C04C-06CB-0719-AA5A-AE99B21DE9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4016375"/>
          <a:ext cx="47704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52729" imgH="219090" progId="Equation.3">
                  <p:embed/>
                </p:oleObj>
              </mc:Choice>
              <mc:Fallback>
                <p:oleObj name="Equation" r:id="rId8" imgW="1952729" imgH="219090" progId="Equation.3">
                  <p:embed/>
                  <p:pic>
                    <p:nvPicPr>
                      <p:cNvPr id="70672" name="Object 16">
                        <a:extLst>
                          <a:ext uri="{FF2B5EF4-FFF2-40B4-BE49-F238E27FC236}">
                            <a16:creationId xmlns:a16="http://schemas.microsoft.com/office/drawing/2014/main" id="{7AE0C04C-06CB-0719-AA5A-AE99B21DE9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016375"/>
                        <a:ext cx="477043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3" name="Object 17">
            <a:extLst>
              <a:ext uri="{FF2B5EF4-FFF2-40B4-BE49-F238E27FC236}">
                <a16:creationId xmlns:a16="http://schemas.microsoft.com/office/drawing/2014/main" id="{6BFDBF71-4438-4A4E-2487-84D55D035B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4800" y="4772026"/>
          <a:ext cx="3963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19195" imgH="219090" progId="Equation.3">
                  <p:embed/>
                </p:oleObj>
              </mc:Choice>
              <mc:Fallback>
                <p:oleObj name="Equation" r:id="rId10" imgW="1619195" imgH="219090" progId="Equation.3">
                  <p:embed/>
                  <p:pic>
                    <p:nvPicPr>
                      <p:cNvPr id="70673" name="Object 17">
                        <a:extLst>
                          <a:ext uri="{FF2B5EF4-FFF2-40B4-BE49-F238E27FC236}">
                            <a16:creationId xmlns:a16="http://schemas.microsoft.com/office/drawing/2014/main" id="{6BFDBF71-4438-4A4E-2487-84D55D035B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4772026"/>
                        <a:ext cx="3963988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4" name="Line 18">
            <a:extLst>
              <a:ext uri="{FF2B5EF4-FFF2-40B4-BE49-F238E27FC236}">
                <a16:creationId xmlns:a16="http://schemas.microsoft.com/office/drawing/2014/main" id="{ADB7762A-4274-CF28-1ADB-597DB6CA1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5964" y="5326063"/>
            <a:ext cx="909637" cy="11112"/>
          </a:xfrm>
          <a:prstGeom prst="line">
            <a:avLst/>
          </a:prstGeom>
          <a:noFill/>
          <a:ln w="57150">
            <a:pattFill prst="sphere">
              <a:fgClr>
                <a:srgbClr val="0033CC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5" name="Line 19">
            <a:extLst>
              <a:ext uri="{FF2B5EF4-FFF2-40B4-BE49-F238E27FC236}">
                <a16:creationId xmlns:a16="http://schemas.microsoft.com/office/drawing/2014/main" id="{31321924-0CFC-1FC2-5891-830BD30D1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9338" y="5337175"/>
            <a:ext cx="957262" cy="0"/>
          </a:xfrm>
          <a:prstGeom prst="line">
            <a:avLst/>
          </a:prstGeom>
          <a:noFill/>
          <a:ln w="57150">
            <a:pattFill prst="sphere">
              <a:fgClr>
                <a:srgbClr val="0033CC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0676" name="Object 20">
            <a:extLst>
              <a:ext uri="{FF2B5EF4-FFF2-40B4-BE49-F238E27FC236}">
                <a16:creationId xmlns:a16="http://schemas.microsoft.com/office/drawing/2014/main" id="{8E3D1D52-E6E5-6FEF-E117-A2A971F841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7975" y="5497514"/>
          <a:ext cx="29718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09680" imgH="199981" progId="Equation.3">
                  <p:embed/>
                </p:oleObj>
              </mc:Choice>
              <mc:Fallback>
                <p:oleObj name="Equation" r:id="rId12" imgW="1209680" imgH="199981" progId="Equation.3">
                  <p:embed/>
                  <p:pic>
                    <p:nvPicPr>
                      <p:cNvPr id="70676" name="Object 20">
                        <a:extLst>
                          <a:ext uri="{FF2B5EF4-FFF2-40B4-BE49-F238E27FC236}">
                            <a16:creationId xmlns:a16="http://schemas.microsoft.com/office/drawing/2014/main" id="{8E3D1D52-E6E5-6FEF-E117-A2A971F84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75" y="5497514"/>
                        <a:ext cx="297180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7" name="Object 21">
            <a:extLst>
              <a:ext uri="{FF2B5EF4-FFF2-40B4-BE49-F238E27FC236}">
                <a16:creationId xmlns:a16="http://schemas.microsoft.com/office/drawing/2014/main" id="{B8DD7967-127A-7ADC-99E3-C6074758C2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7814" y="6183314"/>
          <a:ext cx="20923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47851" imgH="199981" progId="Equation.3">
                  <p:embed/>
                </p:oleObj>
              </mc:Choice>
              <mc:Fallback>
                <p:oleObj name="Equation" r:id="rId14" imgW="847851" imgH="199981" progId="Equation.3">
                  <p:embed/>
                  <p:pic>
                    <p:nvPicPr>
                      <p:cNvPr id="70677" name="Object 21">
                        <a:extLst>
                          <a:ext uri="{FF2B5EF4-FFF2-40B4-BE49-F238E27FC236}">
                            <a16:creationId xmlns:a16="http://schemas.microsoft.com/office/drawing/2014/main" id="{B8DD7967-127A-7ADC-99E3-C6074758C2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14" y="6183314"/>
                        <a:ext cx="20923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8" name="Line 22">
            <a:extLst>
              <a:ext uri="{FF2B5EF4-FFF2-40B4-BE49-F238E27FC236}">
                <a16:creationId xmlns:a16="http://schemas.microsoft.com/office/drawing/2014/main" id="{DA7C1045-C099-41C9-1222-0591E70C9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8500" y="2665413"/>
            <a:ext cx="228600" cy="0"/>
          </a:xfrm>
          <a:prstGeom prst="line">
            <a:avLst/>
          </a:prstGeom>
          <a:noFill/>
          <a:ln w="57150">
            <a:pattFill prst="sphere">
              <a:fgClr>
                <a:srgbClr val="0033CC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9" name="Line 23">
            <a:extLst>
              <a:ext uri="{FF2B5EF4-FFF2-40B4-BE49-F238E27FC236}">
                <a16:creationId xmlns:a16="http://schemas.microsoft.com/office/drawing/2014/main" id="{B6DCC294-2B4A-1A63-1303-6D21289D26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4013" y="2665413"/>
            <a:ext cx="228600" cy="0"/>
          </a:xfrm>
          <a:prstGeom prst="line">
            <a:avLst/>
          </a:prstGeom>
          <a:noFill/>
          <a:ln w="57150">
            <a:pattFill prst="sphere">
              <a:fgClr>
                <a:srgbClr val="0033CC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0" name="Line 24">
            <a:extLst>
              <a:ext uri="{FF2B5EF4-FFF2-40B4-BE49-F238E27FC236}">
                <a16:creationId xmlns:a16="http://schemas.microsoft.com/office/drawing/2014/main" id="{5C8A820F-CBDF-402F-D378-68628014CC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4213" y="6016625"/>
            <a:ext cx="228600" cy="0"/>
          </a:xfrm>
          <a:prstGeom prst="line">
            <a:avLst/>
          </a:prstGeom>
          <a:noFill/>
          <a:ln w="57150">
            <a:pattFill prst="sphere">
              <a:fgClr>
                <a:srgbClr val="0033CC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1" name="Line 25">
            <a:extLst>
              <a:ext uri="{FF2B5EF4-FFF2-40B4-BE49-F238E27FC236}">
                <a16:creationId xmlns:a16="http://schemas.microsoft.com/office/drawing/2014/main" id="{03252620-01D9-37A4-A125-079B8D396C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0175" y="6016625"/>
            <a:ext cx="533400" cy="0"/>
          </a:xfrm>
          <a:prstGeom prst="line">
            <a:avLst/>
          </a:prstGeom>
          <a:noFill/>
          <a:ln w="57150">
            <a:pattFill prst="sphere">
              <a:fgClr>
                <a:srgbClr val="0033CC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2" name="Line 26">
            <a:extLst>
              <a:ext uri="{FF2B5EF4-FFF2-40B4-BE49-F238E27FC236}">
                <a16:creationId xmlns:a16="http://schemas.microsoft.com/office/drawing/2014/main" id="{88701D85-98ED-8635-BBB7-A2E628300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8" y="2665413"/>
            <a:ext cx="228600" cy="0"/>
          </a:xfrm>
          <a:prstGeom prst="line">
            <a:avLst/>
          </a:prstGeom>
          <a:noFill/>
          <a:ln w="57150">
            <a:pattFill prst="sphere">
              <a:fgClr>
                <a:srgbClr val="0033CC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0683" name="Object 27">
            <a:extLst>
              <a:ext uri="{FF2B5EF4-FFF2-40B4-BE49-F238E27FC236}">
                <a16:creationId xmlns:a16="http://schemas.microsoft.com/office/drawing/2014/main" id="{B2671F37-004F-96D7-C164-05C31A4584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4639" y="2770188"/>
          <a:ext cx="45815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885917" imgH="219090" progId="Equation.3">
                  <p:embed/>
                </p:oleObj>
              </mc:Choice>
              <mc:Fallback>
                <p:oleObj name="Equation" r:id="rId16" imgW="1885917" imgH="219090" progId="Equation.3">
                  <p:embed/>
                  <p:pic>
                    <p:nvPicPr>
                      <p:cNvPr id="70683" name="Object 27">
                        <a:extLst>
                          <a:ext uri="{FF2B5EF4-FFF2-40B4-BE49-F238E27FC236}">
                            <a16:creationId xmlns:a16="http://schemas.microsoft.com/office/drawing/2014/main" id="{B2671F37-004F-96D7-C164-05C31A4584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9" y="2770188"/>
                        <a:ext cx="45815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84" name="Line 28">
            <a:extLst>
              <a:ext uri="{FF2B5EF4-FFF2-40B4-BE49-F238E27FC236}">
                <a16:creationId xmlns:a16="http://schemas.microsoft.com/office/drawing/2014/main" id="{00BEC977-C4CB-63EC-5AD0-C2F8D4EAA0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25850" y="4549775"/>
            <a:ext cx="1608138" cy="1588"/>
          </a:xfrm>
          <a:prstGeom prst="line">
            <a:avLst/>
          </a:prstGeom>
          <a:noFill/>
          <a:ln w="57150">
            <a:pattFill prst="sphere">
              <a:fgClr>
                <a:srgbClr val="0033CC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5" name="Line 29">
            <a:extLst>
              <a:ext uri="{FF2B5EF4-FFF2-40B4-BE49-F238E27FC236}">
                <a16:creationId xmlns:a16="http://schemas.microsoft.com/office/drawing/2014/main" id="{CE0F48FB-2D72-8662-A7F4-CB5CDBC57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3100" y="2001838"/>
            <a:ext cx="788988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6" name="Line 30">
            <a:extLst>
              <a:ext uri="{FF2B5EF4-FFF2-40B4-BE49-F238E27FC236}">
                <a16:creationId xmlns:a16="http://schemas.microsoft.com/office/drawing/2014/main" id="{0E01507B-B300-2728-46EA-0078692CC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4675" y="2001838"/>
            <a:ext cx="788988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7" name="Line 31">
            <a:extLst>
              <a:ext uri="{FF2B5EF4-FFF2-40B4-BE49-F238E27FC236}">
                <a16:creationId xmlns:a16="http://schemas.microsoft.com/office/drawing/2014/main" id="{6BFF8606-4A42-04DB-62AC-D6F596014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7364" y="2001838"/>
            <a:ext cx="788987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8" name="Line 32">
            <a:extLst>
              <a:ext uri="{FF2B5EF4-FFF2-40B4-BE49-F238E27FC236}">
                <a16:creationId xmlns:a16="http://schemas.microsoft.com/office/drawing/2014/main" id="{1A7B309C-8E44-D44F-E96E-B6843C5577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1639" y="2001838"/>
            <a:ext cx="788987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9" name="Line 33">
            <a:extLst>
              <a:ext uri="{FF2B5EF4-FFF2-40B4-BE49-F238E27FC236}">
                <a16:creationId xmlns:a16="http://schemas.microsoft.com/office/drawing/2014/main" id="{8124D602-9DD9-34DC-95F5-B3C41859F31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1625" y="2001838"/>
            <a:ext cx="573088" cy="0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8170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0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0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0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0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0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0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0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70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6" name="Text Box 10">
            <a:extLst>
              <a:ext uri="{FF2B5EF4-FFF2-40B4-BE49-F238E27FC236}">
                <a16:creationId xmlns:a16="http://schemas.microsoft.com/office/drawing/2014/main" id="{7FF9F4EB-5D2F-AE12-4FB8-EBCF9F10C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4005263"/>
            <a:ext cx="2016125" cy="175895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比较得到触发器的驱动方程：</a:t>
            </a:r>
          </a:p>
        </p:txBody>
      </p:sp>
      <p:grpSp>
        <p:nvGrpSpPr>
          <p:cNvPr id="137227" name="Group 11">
            <a:extLst>
              <a:ext uri="{FF2B5EF4-FFF2-40B4-BE49-F238E27FC236}">
                <a16:creationId xmlns:a16="http://schemas.microsoft.com/office/drawing/2014/main" id="{7CB8D2F1-B4DE-E3AB-5512-52CC8E373E03}"/>
              </a:ext>
            </a:extLst>
          </p:cNvPr>
          <p:cNvGrpSpPr>
            <a:grpSpLocks/>
          </p:cNvGrpSpPr>
          <p:nvPr/>
        </p:nvGrpSpPr>
        <p:grpSpPr bwMode="auto">
          <a:xfrm>
            <a:off x="4346575" y="3573464"/>
            <a:ext cx="5703888" cy="2725737"/>
            <a:chOff x="150" y="436"/>
            <a:chExt cx="3246" cy="1583"/>
          </a:xfrm>
        </p:grpSpPr>
        <p:graphicFrame>
          <p:nvGraphicFramePr>
            <p:cNvPr id="81930" name="Object 12">
              <a:extLst>
                <a:ext uri="{FF2B5EF4-FFF2-40B4-BE49-F238E27FC236}">
                  <a16:creationId xmlns:a16="http://schemas.microsoft.com/office/drawing/2014/main" id="{C7F5232A-992D-8B45-C763-0AC97A8A70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" y="436"/>
            <a:ext cx="227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765300" imgH="241300" progId="Equation.3">
                    <p:embed/>
                  </p:oleObj>
                </mc:Choice>
                <mc:Fallback>
                  <p:oleObj name="公式" r:id="rId2" imgW="1765300" imgH="241300" progId="Equation.3">
                    <p:embed/>
                    <p:pic>
                      <p:nvPicPr>
                        <p:cNvPr id="81930" name="Object 12">
                          <a:extLst>
                            <a:ext uri="{FF2B5EF4-FFF2-40B4-BE49-F238E27FC236}">
                              <a16:creationId xmlns:a16="http://schemas.microsoft.com/office/drawing/2014/main" id="{C7F5232A-992D-8B45-C763-0AC97A8A70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" y="436"/>
                          <a:ext cx="2275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31" name="Object 13">
              <a:extLst>
                <a:ext uri="{FF2B5EF4-FFF2-40B4-BE49-F238E27FC236}">
                  <a16:creationId xmlns:a16="http://schemas.microsoft.com/office/drawing/2014/main" id="{0538213F-E057-9ED3-78F1-7E04A452E8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" y="838"/>
            <a:ext cx="3246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2628900" imgH="241300" progId="Equation.3">
                    <p:embed/>
                  </p:oleObj>
                </mc:Choice>
                <mc:Fallback>
                  <p:oleObj name="公式" r:id="rId4" imgW="2628900" imgH="241300" progId="Equation.3">
                    <p:embed/>
                    <p:pic>
                      <p:nvPicPr>
                        <p:cNvPr id="81931" name="Object 13">
                          <a:extLst>
                            <a:ext uri="{FF2B5EF4-FFF2-40B4-BE49-F238E27FC236}">
                              <a16:creationId xmlns:a16="http://schemas.microsoft.com/office/drawing/2014/main" id="{0538213F-E057-9ED3-78F1-7E04A452E8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" y="838"/>
                          <a:ext cx="3246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32" name="Object 14">
              <a:extLst>
                <a:ext uri="{FF2B5EF4-FFF2-40B4-BE49-F238E27FC236}">
                  <a16:creationId xmlns:a16="http://schemas.microsoft.com/office/drawing/2014/main" id="{3C130FAE-7F1D-2954-4B9C-D0E3899E26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0" y="1253"/>
            <a:ext cx="221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574800" imgH="241300" progId="Equation.3">
                    <p:embed/>
                  </p:oleObj>
                </mc:Choice>
                <mc:Fallback>
                  <p:oleObj name="公式" r:id="rId6" imgW="1574800" imgH="241300" progId="Equation.3">
                    <p:embed/>
                    <p:pic>
                      <p:nvPicPr>
                        <p:cNvPr id="81932" name="Object 14">
                          <a:extLst>
                            <a:ext uri="{FF2B5EF4-FFF2-40B4-BE49-F238E27FC236}">
                              <a16:creationId xmlns:a16="http://schemas.microsoft.com/office/drawing/2014/main" id="{3C130FAE-7F1D-2954-4B9C-D0E3899E26D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1253"/>
                          <a:ext cx="2218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33" name="Object 15">
              <a:extLst>
                <a:ext uri="{FF2B5EF4-FFF2-40B4-BE49-F238E27FC236}">
                  <a16:creationId xmlns:a16="http://schemas.microsoft.com/office/drawing/2014/main" id="{5920461B-F98F-F66F-409C-C27272E30F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1678"/>
            <a:ext cx="216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536700" imgH="241300" progId="Equation.3">
                    <p:embed/>
                  </p:oleObj>
                </mc:Choice>
                <mc:Fallback>
                  <p:oleObj name="公式" r:id="rId8" imgW="1536700" imgH="241300" progId="Equation.3">
                    <p:embed/>
                    <p:pic>
                      <p:nvPicPr>
                        <p:cNvPr id="81933" name="Object 15">
                          <a:extLst>
                            <a:ext uri="{FF2B5EF4-FFF2-40B4-BE49-F238E27FC236}">
                              <a16:creationId xmlns:a16="http://schemas.microsoft.com/office/drawing/2014/main" id="{5920461B-F98F-F66F-409C-C27272E30F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678"/>
                          <a:ext cx="216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4" name="AutoShape 16">
              <a:extLst>
                <a:ext uri="{FF2B5EF4-FFF2-40B4-BE49-F238E27FC236}">
                  <a16:creationId xmlns:a16="http://schemas.microsoft.com/office/drawing/2014/main" id="{7DBA3D62-1261-A4A2-B6E5-5B5BB6430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" y="572"/>
              <a:ext cx="227" cy="1315"/>
            </a:xfrm>
            <a:prstGeom prst="leftBrace">
              <a:avLst>
                <a:gd name="adj1" fmla="val 4827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7233" name="Group 17">
            <a:extLst>
              <a:ext uri="{FF2B5EF4-FFF2-40B4-BE49-F238E27FC236}">
                <a16:creationId xmlns:a16="http://schemas.microsoft.com/office/drawing/2014/main" id="{234DF046-9ABE-FC7C-52D1-184631DD07E2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476251"/>
            <a:ext cx="8343900" cy="2873375"/>
            <a:chOff x="295" y="1706"/>
            <a:chExt cx="5256" cy="1810"/>
          </a:xfrm>
        </p:grpSpPr>
        <p:graphicFrame>
          <p:nvGraphicFramePr>
            <p:cNvPr id="81925" name="Object 18">
              <a:extLst>
                <a:ext uri="{FF2B5EF4-FFF2-40B4-BE49-F238E27FC236}">
                  <a16:creationId xmlns:a16="http://schemas.microsoft.com/office/drawing/2014/main" id="{1C9A6782-F2E6-0893-38F3-AB5158269A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0" y="1706"/>
            <a:ext cx="4433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3441700" imgH="241300" progId="Equation.3">
                    <p:embed/>
                  </p:oleObj>
                </mc:Choice>
                <mc:Fallback>
                  <p:oleObj name="公式" r:id="rId10" imgW="3441700" imgH="241300" progId="Equation.3">
                    <p:embed/>
                    <p:pic>
                      <p:nvPicPr>
                        <p:cNvPr id="81925" name="Object 18">
                          <a:extLst>
                            <a:ext uri="{FF2B5EF4-FFF2-40B4-BE49-F238E27FC236}">
                              <a16:creationId xmlns:a16="http://schemas.microsoft.com/office/drawing/2014/main" id="{1C9A6782-F2E6-0893-38F3-AB5158269A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" y="1706"/>
                          <a:ext cx="4433" cy="311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26" name="Object 19">
              <a:extLst>
                <a:ext uri="{FF2B5EF4-FFF2-40B4-BE49-F238E27FC236}">
                  <a16:creationId xmlns:a16="http://schemas.microsoft.com/office/drawing/2014/main" id="{F9735465-B86A-3299-BB2E-D49C0AA411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7" y="2175"/>
            <a:ext cx="5114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4140200" imgH="241300" progId="Equation.3">
                    <p:embed/>
                  </p:oleObj>
                </mc:Choice>
                <mc:Fallback>
                  <p:oleObj name="公式" r:id="rId12" imgW="4140200" imgH="241300" progId="Equation.3">
                    <p:embed/>
                    <p:pic>
                      <p:nvPicPr>
                        <p:cNvPr id="81926" name="Object 19">
                          <a:extLst>
                            <a:ext uri="{FF2B5EF4-FFF2-40B4-BE49-F238E27FC236}">
                              <a16:creationId xmlns:a16="http://schemas.microsoft.com/office/drawing/2014/main" id="{F9735465-B86A-3299-BB2E-D49C0AA411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" y="2175"/>
                          <a:ext cx="5114" cy="299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27" name="Object 20">
              <a:extLst>
                <a:ext uri="{FF2B5EF4-FFF2-40B4-BE49-F238E27FC236}">
                  <a16:creationId xmlns:a16="http://schemas.microsoft.com/office/drawing/2014/main" id="{D0D605B3-AAD0-4AC5-0E2E-5548531E41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" y="2659"/>
            <a:ext cx="171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1218671" imgH="241195" progId="Equation.3">
                    <p:embed/>
                  </p:oleObj>
                </mc:Choice>
                <mc:Fallback>
                  <p:oleObj name="公式" r:id="rId14" imgW="1218671" imgH="241195" progId="Equation.3">
                    <p:embed/>
                    <p:pic>
                      <p:nvPicPr>
                        <p:cNvPr id="81927" name="Object 20">
                          <a:extLst>
                            <a:ext uri="{FF2B5EF4-FFF2-40B4-BE49-F238E27FC236}">
                              <a16:creationId xmlns:a16="http://schemas.microsoft.com/office/drawing/2014/main" id="{D0D605B3-AAD0-4AC5-0E2E-5548531E41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" y="2659"/>
                          <a:ext cx="1718" cy="340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28" name="Object 21">
              <a:extLst>
                <a:ext uri="{FF2B5EF4-FFF2-40B4-BE49-F238E27FC236}">
                  <a16:creationId xmlns:a16="http://schemas.microsoft.com/office/drawing/2014/main" id="{9BF41848-84A7-2C2B-EEE6-9A9ADD5ECC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2" y="3176"/>
            <a:ext cx="358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2540000" imgH="241300" progId="Equation.3">
                    <p:embed/>
                  </p:oleObj>
                </mc:Choice>
                <mc:Fallback>
                  <p:oleObj name="公式" r:id="rId16" imgW="2540000" imgH="241300" progId="Equation.3">
                    <p:embed/>
                    <p:pic>
                      <p:nvPicPr>
                        <p:cNvPr id="81928" name="Object 21">
                          <a:extLst>
                            <a:ext uri="{FF2B5EF4-FFF2-40B4-BE49-F238E27FC236}">
                              <a16:creationId xmlns:a16="http://schemas.microsoft.com/office/drawing/2014/main" id="{9BF41848-84A7-2C2B-EEE6-9A9ADD5ECC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" y="3176"/>
                          <a:ext cx="3580" cy="34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29" name="AutoShape 22">
              <a:extLst>
                <a:ext uri="{FF2B5EF4-FFF2-40B4-BE49-F238E27FC236}">
                  <a16:creationId xmlns:a16="http://schemas.microsoft.com/office/drawing/2014/main" id="{32030185-92D1-A6CC-25F8-C485DE65A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" y="1706"/>
              <a:ext cx="136" cy="1769"/>
            </a:xfrm>
            <a:prstGeom prst="leftBrace">
              <a:avLst>
                <a:gd name="adj1" fmla="val 10839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8" name="Text Box 14">
            <a:extLst>
              <a:ext uri="{FF2B5EF4-FFF2-40B4-BE49-F238E27FC236}">
                <a16:creationId xmlns:a16="http://schemas.microsoft.com/office/drawing/2014/main" id="{539FF699-7D16-FFF1-4D8F-0A2D99231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2852738"/>
            <a:ext cx="2362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画电路图</a:t>
            </a:r>
          </a:p>
        </p:txBody>
      </p:sp>
      <p:sp>
        <p:nvSpPr>
          <p:cNvPr id="129039" name="Oval 15">
            <a:extLst>
              <a:ext uri="{FF2B5EF4-FFF2-40B4-BE49-F238E27FC236}">
                <a16:creationId xmlns:a16="http://schemas.microsoft.com/office/drawing/2014/main" id="{FFBDA9CC-E579-8812-608B-7C350B4AC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2924175"/>
            <a:ext cx="533400" cy="457200"/>
          </a:xfrm>
          <a:prstGeom prst="ellipse">
            <a:avLst/>
          </a:prstGeom>
          <a:solidFill>
            <a:srgbClr val="FF00FF"/>
          </a:soli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grpSp>
        <p:nvGrpSpPr>
          <p:cNvPr id="129040" name="Group 16">
            <a:extLst>
              <a:ext uri="{FF2B5EF4-FFF2-40B4-BE49-F238E27FC236}">
                <a16:creationId xmlns:a16="http://schemas.microsoft.com/office/drawing/2014/main" id="{C8453772-83AD-C251-1067-C08A09267A7D}"/>
              </a:ext>
            </a:extLst>
          </p:cNvPr>
          <p:cNvGrpSpPr>
            <a:grpSpLocks/>
          </p:cNvGrpSpPr>
          <p:nvPr/>
        </p:nvGrpSpPr>
        <p:grpSpPr bwMode="auto">
          <a:xfrm>
            <a:off x="5087938" y="404814"/>
            <a:ext cx="5256212" cy="2592387"/>
            <a:chOff x="150" y="436"/>
            <a:chExt cx="3246" cy="1583"/>
          </a:xfrm>
        </p:grpSpPr>
        <p:graphicFrame>
          <p:nvGraphicFramePr>
            <p:cNvPr id="82950" name="Object 17">
              <a:extLst>
                <a:ext uri="{FF2B5EF4-FFF2-40B4-BE49-F238E27FC236}">
                  <a16:creationId xmlns:a16="http://schemas.microsoft.com/office/drawing/2014/main" id="{EF309990-6186-20EA-D61D-DF8074CC71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" y="436"/>
            <a:ext cx="227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765300" imgH="241300" progId="Equation.3">
                    <p:embed/>
                  </p:oleObj>
                </mc:Choice>
                <mc:Fallback>
                  <p:oleObj name="公式" r:id="rId2" imgW="1765300" imgH="241300" progId="Equation.3">
                    <p:embed/>
                    <p:pic>
                      <p:nvPicPr>
                        <p:cNvPr id="82950" name="Object 17">
                          <a:extLst>
                            <a:ext uri="{FF2B5EF4-FFF2-40B4-BE49-F238E27FC236}">
                              <a16:creationId xmlns:a16="http://schemas.microsoft.com/office/drawing/2014/main" id="{EF309990-6186-20EA-D61D-DF8074CC71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" y="436"/>
                          <a:ext cx="2275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1" name="Object 18">
              <a:extLst>
                <a:ext uri="{FF2B5EF4-FFF2-40B4-BE49-F238E27FC236}">
                  <a16:creationId xmlns:a16="http://schemas.microsoft.com/office/drawing/2014/main" id="{FBC07D0A-1E7D-FC2B-C66B-21BA1E9D46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" y="838"/>
            <a:ext cx="3246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2628900" imgH="241300" progId="Equation.3">
                    <p:embed/>
                  </p:oleObj>
                </mc:Choice>
                <mc:Fallback>
                  <p:oleObj name="公式" r:id="rId4" imgW="2628900" imgH="241300" progId="Equation.3">
                    <p:embed/>
                    <p:pic>
                      <p:nvPicPr>
                        <p:cNvPr id="82951" name="Object 18">
                          <a:extLst>
                            <a:ext uri="{FF2B5EF4-FFF2-40B4-BE49-F238E27FC236}">
                              <a16:creationId xmlns:a16="http://schemas.microsoft.com/office/drawing/2014/main" id="{FBC07D0A-1E7D-FC2B-C66B-21BA1E9D464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" y="838"/>
                          <a:ext cx="3246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2" name="Object 19">
              <a:extLst>
                <a:ext uri="{FF2B5EF4-FFF2-40B4-BE49-F238E27FC236}">
                  <a16:creationId xmlns:a16="http://schemas.microsoft.com/office/drawing/2014/main" id="{6929E455-1744-C10F-92A0-007A4617D3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0" y="1253"/>
            <a:ext cx="221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574800" imgH="241300" progId="Equation.3">
                    <p:embed/>
                  </p:oleObj>
                </mc:Choice>
                <mc:Fallback>
                  <p:oleObj name="公式" r:id="rId6" imgW="1574800" imgH="241300" progId="Equation.3">
                    <p:embed/>
                    <p:pic>
                      <p:nvPicPr>
                        <p:cNvPr id="82952" name="Object 19">
                          <a:extLst>
                            <a:ext uri="{FF2B5EF4-FFF2-40B4-BE49-F238E27FC236}">
                              <a16:creationId xmlns:a16="http://schemas.microsoft.com/office/drawing/2014/main" id="{6929E455-1744-C10F-92A0-007A4617D3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1253"/>
                          <a:ext cx="2218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3" name="Object 20">
              <a:extLst>
                <a:ext uri="{FF2B5EF4-FFF2-40B4-BE49-F238E27FC236}">
                  <a16:creationId xmlns:a16="http://schemas.microsoft.com/office/drawing/2014/main" id="{D063389F-0E02-2E9A-F344-225BCBE2CD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1678"/>
            <a:ext cx="216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536700" imgH="241300" progId="Equation.3">
                    <p:embed/>
                  </p:oleObj>
                </mc:Choice>
                <mc:Fallback>
                  <p:oleObj name="公式" r:id="rId8" imgW="1536700" imgH="241300" progId="Equation.3">
                    <p:embed/>
                    <p:pic>
                      <p:nvPicPr>
                        <p:cNvPr id="82953" name="Object 20">
                          <a:extLst>
                            <a:ext uri="{FF2B5EF4-FFF2-40B4-BE49-F238E27FC236}">
                              <a16:creationId xmlns:a16="http://schemas.microsoft.com/office/drawing/2014/main" id="{D063389F-0E02-2E9A-F344-225BCBE2CD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678"/>
                          <a:ext cx="216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54" name="AutoShape 21">
              <a:extLst>
                <a:ext uri="{FF2B5EF4-FFF2-40B4-BE49-F238E27FC236}">
                  <a16:creationId xmlns:a16="http://schemas.microsoft.com/office/drawing/2014/main" id="{6295432E-11A9-6B5E-A7A6-61FBD8759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" y="572"/>
              <a:ext cx="227" cy="1315"/>
            </a:xfrm>
            <a:prstGeom prst="leftBrace">
              <a:avLst>
                <a:gd name="adj1" fmla="val 4827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29046" name="Picture 22">
            <a:extLst>
              <a:ext uri="{FF2B5EF4-FFF2-40B4-BE49-F238E27FC236}">
                <a16:creationId xmlns:a16="http://schemas.microsoft.com/office/drawing/2014/main" id="{8C4B3B67-FC2E-375F-AAC2-9E9DBCC3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3789363"/>
            <a:ext cx="8064500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8" grpId="0" autoUpdateAnimBg="0"/>
      <p:bldP spid="129039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Text Box 5">
            <a:extLst>
              <a:ext uri="{FF2B5EF4-FFF2-40B4-BE49-F238E27FC236}">
                <a16:creationId xmlns:a16="http://schemas.microsoft.com/office/drawing/2014/main" id="{953A987F-1DF4-96F0-072B-F43BB0B9D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1" y="1557338"/>
            <a:ext cx="309562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0000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作为初始状态代入状态方程计算次态，画出状态转换图，与状态转换表对照是否相同。最后检查是否自启动。</a:t>
            </a:r>
          </a:p>
        </p:txBody>
      </p:sp>
      <p:graphicFrame>
        <p:nvGraphicFramePr>
          <p:cNvPr id="130054" name="Object 6">
            <a:extLst>
              <a:ext uri="{FF2B5EF4-FFF2-40B4-BE49-F238E27FC236}">
                <a16:creationId xmlns:a16="http://schemas.microsoft.com/office/drawing/2014/main" id="{852E215C-0DF3-6A2C-751F-F628A0D625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72150" y="1268413"/>
          <a:ext cx="4895850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照片" r:id="rId2" imgW="19495238" imgH="16661551" progId="MSPhotoEd.3">
                  <p:embed/>
                </p:oleObj>
              </mc:Choice>
              <mc:Fallback>
                <p:oleObj name="Photo Editor 照片" r:id="rId2" imgW="19495238" imgH="16661551" progId="MSPhotoEd.3">
                  <p:embed/>
                  <p:pic>
                    <p:nvPicPr>
                      <p:cNvPr id="130054" name="Object 6">
                        <a:extLst>
                          <a:ext uri="{FF2B5EF4-FFF2-40B4-BE49-F238E27FC236}">
                            <a16:creationId xmlns:a16="http://schemas.microsoft.com/office/drawing/2014/main" id="{852E215C-0DF3-6A2C-751F-F628A0D625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2150" y="1268413"/>
                        <a:ext cx="4895850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5" name="Text Box 7">
            <a:extLst>
              <a:ext uri="{FF2B5EF4-FFF2-40B4-BE49-F238E27FC236}">
                <a16:creationId xmlns:a16="http://schemas.microsoft.com/office/drawing/2014/main" id="{4E91C410-D1CF-654D-8AEB-216989A29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5876926"/>
            <a:ext cx="6337300" cy="51911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由状态转换图可知该电路能够自启动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30056" name="Text Box 8">
            <a:extLst>
              <a:ext uri="{FF2B5EF4-FFF2-40B4-BE49-F238E27FC236}">
                <a16:creationId xmlns:a16="http://schemas.microsoft.com/office/drawing/2014/main" id="{4CEDCD23-1B9F-AF32-0F00-EE9628CD0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476251"/>
            <a:ext cx="4127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检查电路能否自启动</a:t>
            </a:r>
          </a:p>
        </p:txBody>
      </p:sp>
      <p:sp>
        <p:nvSpPr>
          <p:cNvPr id="130057" name="Oval 9">
            <a:extLst>
              <a:ext uri="{FF2B5EF4-FFF2-40B4-BE49-F238E27FC236}">
                <a16:creationId xmlns:a16="http://schemas.microsoft.com/office/drawing/2014/main" id="{C4816E96-B1CB-2846-FB7B-EA4E7D2FF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13" y="481013"/>
            <a:ext cx="533400" cy="457200"/>
          </a:xfrm>
          <a:prstGeom prst="ellipse">
            <a:avLst/>
          </a:prstGeom>
          <a:solidFill>
            <a:srgbClr val="FF00FF"/>
          </a:soli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grpSp>
        <p:nvGrpSpPr>
          <p:cNvPr id="130092" name="Group 44">
            <a:extLst>
              <a:ext uri="{FF2B5EF4-FFF2-40B4-BE49-F238E27FC236}">
                <a16:creationId xmlns:a16="http://schemas.microsoft.com/office/drawing/2014/main" id="{26D528D2-1D34-1000-4C3D-BCBCA093F5D3}"/>
              </a:ext>
            </a:extLst>
          </p:cNvPr>
          <p:cNvGrpSpPr>
            <a:grpSpLocks/>
          </p:cNvGrpSpPr>
          <p:nvPr/>
        </p:nvGrpSpPr>
        <p:grpSpPr bwMode="auto">
          <a:xfrm>
            <a:off x="1774826" y="1844675"/>
            <a:ext cx="4270375" cy="2916238"/>
            <a:chOff x="158" y="1162"/>
            <a:chExt cx="2690" cy="1837"/>
          </a:xfrm>
        </p:grpSpPr>
        <p:graphicFrame>
          <p:nvGraphicFramePr>
            <p:cNvPr id="83976" name="Object 39">
              <a:extLst>
                <a:ext uri="{FF2B5EF4-FFF2-40B4-BE49-F238E27FC236}">
                  <a16:creationId xmlns:a16="http://schemas.microsoft.com/office/drawing/2014/main" id="{8C07AE05-DE6C-FB43-3E07-D67258BCD2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" y="1162"/>
            <a:ext cx="2143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663700" imgH="241300" progId="Equation.3">
                    <p:embed/>
                  </p:oleObj>
                </mc:Choice>
                <mc:Fallback>
                  <p:oleObj name="公式" r:id="rId4" imgW="1663700" imgH="241300" progId="Equation.3">
                    <p:embed/>
                    <p:pic>
                      <p:nvPicPr>
                        <p:cNvPr id="83976" name="Object 39">
                          <a:extLst>
                            <a:ext uri="{FF2B5EF4-FFF2-40B4-BE49-F238E27FC236}">
                              <a16:creationId xmlns:a16="http://schemas.microsoft.com/office/drawing/2014/main" id="{8C07AE05-DE6C-FB43-3E07-D67258BCD2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1162"/>
                          <a:ext cx="2143" cy="311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77" name="Object 40">
              <a:extLst>
                <a:ext uri="{FF2B5EF4-FFF2-40B4-BE49-F238E27FC236}">
                  <a16:creationId xmlns:a16="http://schemas.microsoft.com/office/drawing/2014/main" id="{41C2C4B4-B774-CBB9-57AF-EE8E4C2F2B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" y="1661"/>
            <a:ext cx="2463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993900" imgH="241300" progId="Equation.3">
                    <p:embed/>
                  </p:oleObj>
                </mc:Choice>
                <mc:Fallback>
                  <p:oleObj name="公式" r:id="rId6" imgW="1993900" imgH="241300" progId="Equation.3">
                    <p:embed/>
                    <p:pic>
                      <p:nvPicPr>
                        <p:cNvPr id="83977" name="Object 40">
                          <a:extLst>
                            <a:ext uri="{FF2B5EF4-FFF2-40B4-BE49-F238E27FC236}">
                              <a16:creationId xmlns:a16="http://schemas.microsoft.com/office/drawing/2014/main" id="{41C2C4B4-B774-CBB9-57AF-EE8E4C2F2BE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1661"/>
                          <a:ext cx="2463" cy="299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78" name="Object 41">
              <a:extLst>
                <a:ext uri="{FF2B5EF4-FFF2-40B4-BE49-F238E27FC236}">
                  <a16:creationId xmlns:a16="http://schemas.microsoft.com/office/drawing/2014/main" id="{DBB9D0E8-3FD2-0F1B-C566-45018EC3E9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3" y="2115"/>
            <a:ext cx="171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218671" imgH="241195" progId="Equation.3">
                    <p:embed/>
                  </p:oleObj>
                </mc:Choice>
                <mc:Fallback>
                  <p:oleObj name="公式" r:id="rId8" imgW="1218671" imgH="241195" progId="Equation.3">
                    <p:embed/>
                    <p:pic>
                      <p:nvPicPr>
                        <p:cNvPr id="83978" name="Object 41">
                          <a:extLst>
                            <a:ext uri="{FF2B5EF4-FFF2-40B4-BE49-F238E27FC236}">
                              <a16:creationId xmlns:a16="http://schemas.microsoft.com/office/drawing/2014/main" id="{DBB9D0E8-3FD2-0F1B-C566-45018EC3E9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" y="2115"/>
                          <a:ext cx="1718" cy="340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79" name="Object 42">
              <a:extLst>
                <a:ext uri="{FF2B5EF4-FFF2-40B4-BE49-F238E27FC236}">
                  <a16:creationId xmlns:a16="http://schemas.microsoft.com/office/drawing/2014/main" id="{ED8A9922-D9C8-7B88-92FC-F7CFDD0AEC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" y="2659"/>
            <a:ext cx="1504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066800" imgH="241300" progId="Equation.3">
                    <p:embed/>
                  </p:oleObj>
                </mc:Choice>
                <mc:Fallback>
                  <p:oleObj name="公式" r:id="rId10" imgW="1066800" imgH="241300" progId="Equation.3">
                    <p:embed/>
                    <p:pic>
                      <p:nvPicPr>
                        <p:cNvPr id="83979" name="Object 42">
                          <a:extLst>
                            <a:ext uri="{FF2B5EF4-FFF2-40B4-BE49-F238E27FC236}">
                              <a16:creationId xmlns:a16="http://schemas.microsoft.com/office/drawing/2014/main" id="{ED8A9922-D9C8-7B88-92FC-F7CFDD0AE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659"/>
                          <a:ext cx="1504" cy="34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0" name="AutoShape 43">
              <a:extLst>
                <a:ext uri="{FF2B5EF4-FFF2-40B4-BE49-F238E27FC236}">
                  <a16:creationId xmlns:a16="http://schemas.microsoft.com/office/drawing/2014/main" id="{8EB212C4-64A5-CE1B-5E43-9284F7D13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" y="1344"/>
              <a:ext cx="182" cy="1542"/>
            </a:xfrm>
            <a:prstGeom prst="leftBrace">
              <a:avLst>
                <a:gd name="adj1" fmla="val 7060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0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/>
      <p:bldP spid="130055" grpId="0" animBg="1"/>
      <p:bldP spid="130056" grpId="0" autoUpdateAnimBg="0"/>
      <p:bldP spid="130057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>
            <a:extLst>
              <a:ext uri="{FF2B5EF4-FFF2-40B4-BE49-F238E27FC236}">
                <a16:creationId xmlns:a16="http://schemas.microsoft.com/office/drawing/2014/main" id="{39556E34-FC66-274D-766D-1CD40AC2F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260350"/>
            <a:ext cx="62484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31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：试分析图中所示的时序逻辑电路</a:t>
            </a:r>
          </a:p>
        </p:txBody>
      </p:sp>
      <p:pic>
        <p:nvPicPr>
          <p:cNvPr id="90115" name="Picture 10" descr="NA00864_">
            <a:hlinkClick r:id="rId2" tooltip="回到目录"/>
            <a:extLst>
              <a:ext uri="{FF2B5EF4-FFF2-40B4-BE49-F238E27FC236}">
                <a16:creationId xmlns:a16="http://schemas.microsoft.com/office/drawing/2014/main" id="{32D388A4-194C-6C11-6736-3F0ACA89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1" y="5624514"/>
            <a:ext cx="11223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0116" name="Object 11">
            <a:extLst>
              <a:ext uri="{FF2B5EF4-FFF2-40B4-BE49-F238E27FC236}">
                <a16:creationId xmlns:a16="http://schemas.microsoft.com/office/drawing/2014/main" id="{B2289340-65B7-77E9-75ED-25DB7D542D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75" y="1052513"/>
          <a:ext cx="4681538" cy="213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862453" imgH="1303782" progId="Visio.Drawing.11">
                  <p:embed/>
                </p:oleObj>
              </mc:Choice>
              <mc:Fallback>
                <p:oleObj name="Visio" r:id="rId4" imgW="2862453" imgH="1303782" progId="Visio.Drawing.11">
                  <p:embed/>
                  <p:pic>
                    <p:nvPicPr>
                      <p:cNvPr id="90116" name="Object 11">
                        <a:extLst>
                          <a:ext uri="{FF2B5EF4-FFF2-40B4-BE49-F238E27FC236}">
                            <a16:creationId xmlns:a16="http://schemas.microsoft.com/office/drawing/2014/main" id="{B2289340-65B7-77E9-75ED-25DB7D542D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1052513"/>
                        <a:ext cx="4681538" cy="213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Rectangle 13">
            <a:extLst>
              <a:ext uri="{FF2B5EF4-FFF2-40B4-BE49-F238E27FC236}">
                <a16:creationId xmlns:a16="http://schemas.microsoft.com/office/drawing/2014/main" id="{43DDCC4B-3D45-BE43-7441-8DECC16DD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3388" y="3357564"/>
            <a:ext cx="8964612" cy="28797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>
                <a:latin typeface="Times New Roman" panose="02020603050405020304" pitchFamily="18" charset="0"/>
              </a:rPr>
              <a:t>    </a:t>
            </a:r>
            <a:r>
              <a:rPr lang="zh-CN" altLang="en-US" b="1">
                <a:latin typeface="Times New Roman" panose="02020603050405020304" pitchFamily="18" charset="0"/>
              </a:rPr>
              <a:t>该电路为异步时序逻辑电路。具体分析如下：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1</a:t>
            </a:r>
            <a:r>
              <a:rPr lang="zh-CN" altLang="en-US" b="1">
                <a:latin typeface="Times New Roman" panose="02020603050405020304" pitchFamily="18" charset="0"/>
              </a:rPr>
              <a:t>）写出各逻辑方程式。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    ①时钟方程：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b="1" i="1">
                <a:latin typeface="Times New Roman" panose="02020603050405020304" pitchFamily="18" charset="0"/>
              </a:rPr>
              <a:t>       </a:t>
            </a:r>
            <a:r>
              <a:rPr lang="en-US" altLang="zh-CN" b="1" i="1">
                <a:latin typeface="Times New Roman" panose="02020603050405020304" pitchFamily="18" charset="0"/>
              </a:rPr>
              <a:t>CP</a:t>
            </a:r>
            <a:r>
              <a:rPr lang="en-US" altLang="zh-CN" b="1" baseline="-25000">
                <a:latin typeface="Times New Roman" panose="02020603050405020304" pitchFamily="18" charset="0"/>
              </a:rPr>
              <a:t>0</a:t>
            </a:r>
            <a:r>
              <a:rPr lang="en-US" altLang="zh-CN" b="1">
                <a:latin typeface="Times New Roman" panose="02020603050405020304" pitchFamily="18" charset="0"/>
              </a:rPr>
              <a:t>=</a:t>
            </a:r>
            <a:r>
              <a:rPr lang="en-US" altLang="zh-CN" b="1" i="1">
                <a:latin typeface="Times New Roman" panose="02020603050405020304" pitchFamily="18" charset="0"/>
              </a:rPr>
              <a:t>CP</a:t>
            </a:r>
            <a:r>
              <a:rPr lang="en-US" altLang="zh-CN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（时钟脉冲源的上升沿触发。）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kumimoji="1" lang="zh-CN" altLang="en-US" b="1" i="1">
                <a:latin typeface="Times New Roman" panose="02020603050405020304" pitchFamily="18" charset="0"/>
              </a:rPr>
              <a:t>       </a:t>
            </a:r>
            <a:r>
              <a:rPr kumimoji="1" lang="en-US" altLang="zh-CN" b="1" i="1">
                <a:latin typeface="Times New Roman" panose="02020603050405020304" pitchFamily="18" charset="0"/>
              </a:rPr>
              <a:t>CP</a:t>
            </a:r>
            <a:r>
              <a:rPr kumimoji="1" lang="en-US" altLang="zh-CN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b="1">
                <a:latin typeface="Times New Roman" panose="02020603050405020304" pitchFamily="18" charset="0"/>
              </a:rPr>
              <a:t>=</a:t>
            </a:r>
            <a:r>
              <a:rPr kumimoji="1" lang="en-US" altLang="zh-CN" b="1" i="1">
                <a:latin typeface="Times New Roman" panose="02020603050405020304" pitchFamily="18" charset="0"/>
              </a:rPr>
              <a:t>Q</a:t>
            </a:r>
            <a:r>
              <a:rPr kumimoji="1" lang="en-US" altLang="zh-CN" b="1" baseline="-25000">
                <a:latin typeface="Times New Roman" panose="02020603050405020304" pitchFamily="18" charset="0"/>
              </a:rPr>
              <a:t>0</a:t>
            </a:r>
            <a:r>
              <a:rPr kumimoji="1" lang="en-US" altLang="zh-CN" b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（当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FF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的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由</a:t>
            </a:r>
            <a:r>
              <a:rPr kumimoji="1" lang="en-US" altLang="zh-CN" sz="2400" b="1">
                <a:latin typeface="Times New Roman" panose="02020603050405020304" pitchFamily="18" charset="0"/>
              </a:rPr>
              <a:t>0→1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时，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才可能改变状态。）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>
            <a:extLst>
              <a:ext uri="{FF2B5EF4-FFF2-40B4-BE49-F238E27FC236}">
                <a16:creationId xmlns:a16="http://schemas.microsoft.com/office/drawing/2014/main" id="{39556E34-FC66-274D-766D-1CD40AC2F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260350"/>
            <a:ext cx="62484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31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：试分析图中所示的时序逻辑电路</a:t>
            </a:r>
          </a:p>
        </p:txBody>
      </p:sp>
      <p:pic>
        <p:nvPicPr>
          <p:cNvPr id="90115" name="Picture 10" descr="NA00864_">
            <a:hlinkClick r:id="rId2" tooltip="回到目录"/>
            <a:extLst>
              <a:ext uri="{FF2B5EF4-FFF2-40B4-BE49-F238E27FC236}">
                <a16:creationId xmlns:a16="http://schemas.microsoft.com/office/drawing/2014/main" id="{32D388A4-194C-6C11-6736-3F0ACA89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1" y="5624514"/>
            <a:ext cx="11223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0116" name="Object 11">
            <a:extLst>
              <a:ext uri="{FF2B5EF4-FFF2-40B4-BE49-F238E27FC236}">
                <a16:creationId xmlns:a16="http://schemas.microsoft.com/office/drawing/2014/main" id="{B2289340-65B7-77E9-75ED-25DB7D542D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75" y="1052513"/>
          <a:ext cx="4681538" cy="213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862453" imgH="1303782" progId="Visio.Drawing.11">
                  <p:embed/>
                </p:oleObj>
              </mc:Choice>
              <mc:Fallback>
                <p:oleObj name="Visio" r:id="rId4" imgW="2862453" imgH="1303782" progId="Visio.Drawing.11">
                  <p:embed/>
                  <p:pic>
                    <p:nvPicPr>
                      <p:cNvPr id="90116" name="Object 11">
                        <a:extLst>
                          <a:ext uri="{FF2B5EF4-FFF2-40B4-BE49-F238E27FC236}">
                            <a16:creationId xmlns:a16="http://schemas.microsoft.com/office/drawing/2014/main" id="{B2289340-65B7-77E9-75ED-25DB7D542D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1052513"/>
                        <a:ext cx="4681538" cy="213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3075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53E912A-2BBA-76EF-EAF1-66BA022E8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2781300"/>
            <a:ext cx="2133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输出方程：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6AAC2CB-3479-AB66-04CA-463DEE588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3357563"/>
            <a:ext cx="3886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各触发器的驱动方程：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CE2C5DE6-A546-C779-94A4-347074028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581526"/>
            <a:ext cx="80772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）求各触发器的次态方程：</a:t>
            </a:r>
          </a:p>
        </p:txBody>
      </p:sp>
      <p:graphicFrame>
        <p:nvGraphicFramePr>
          <p:cNvPr id="4103" name="Object 7">
            <a:extLst>
              <a:ext uri="{FF2B5EF4-FFF2-40B4-BE49-F238E27FC236}">
                <a16:creationId xmlns:a16="http://schemas.microsoft.com/office/drawing/2014/main" id="{0799A7A0-3EA4-873F-32A8-69D4009046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6525" y="5948363"/>
          <a:ext cx="22860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2" imgW="1066337" imgH="253890" progId="Equation.3">
                  <p:embed/>
                </p:oleObj>
              </mc:Choice>
              <mc:Fallback>
                <p:oleObj name="Microsoft 公式 3.0" r:id="rId2" imgW="1066337" imgH="253890" progId="Equation.3">
                  <p:embed/>
                  <p:pic>
                    <p:nvPicPr>
                      <p:cNvPr id="4103" name="Object 7">
                        <a:extLst>
                          <a:ext uri="{FF2B5EF4-FFF2-40B4-BE49-F238E27FC236}">
                            <a16:creationId xmlns:a16="http://schemas.microsoft.com/office/drawing/2014/main" id="{0799A7A0-3EA4-873F-32A8-69D4009046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525" y="5948363"/>
                        <a:ext cx="2286000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8">
            <a:extLst>
              <a:ext uri="{FF2B5EF4-FFF2-40B4-BE49-F238E27FC236}">
                <a16:creationId xmlns:a16="http://schemas.microsoft.com/office/drawing/2014/main" id="{DDC894F7-5631-DFB5-377C-2CD545765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3501" y="5229225"/>
          <a:ext cx="21383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02865" imgH="266584" progId="Equation.3">
                  <p:embed/>
                </p:oleObj>
              </mc:Choice>
              <mc:Fallback>
                <p:oleObj name="公式" r:id="rId4" imgW="1002865" imgH="266584" progId="Equation.3">
                  <p:embed/>
                  <p:pic>
                    <p:nvPicPr>
                      <p:cNvPr id="4104" name="Object 8">
                        <a:extLst>
                          <a:ext uri="{FF2B5EF4-FFF2-40B4-BE49-F238E27FC236}">
                            <a16:creationId xmlns:a16="http://schemas.microsoft.com/office/drawing/2014/main" id="{DDC894F7-5631-DFB5-377C-2CD5457651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1" y="5229225"/>
                        <a:ext cx="2138363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Rectangle 9">
            <a:extLst>
              <a:ext uri="{FF2B5EF4-FFF2-40B4-BE49-F238E27FC236}">
                <a16:creationId xmlns:a16="http://schemas.microsoft.com/office/drawing/2014/main" id="{1D4941A4-588C-5A97-6FA8-CF96A8EE2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0" y="5300663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 i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</a:t>
            </a:r>
            <a:r>
              <a:rPr lang="zh-CN" altLang="en-US" sz="2800" b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sz="2800" b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0→1</a:t>
            </a:r>
            <a:r>
              <a:rPr lang="zh-CN" altLang="en-US" sz="2800" b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时此式有效）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73D560BE-0565-552B-4D88-E1D0C4F79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550" y="6021388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 i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sz="2800" b="1" i="1" baseline="-25000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800" b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sz="2800" b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0→1</a:t>
            </a:r>
            <a:r>
              <a:rPr lang="zh-CN" altLang="en-US" sz="2800" b="1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时此式有效）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91145" name="Picture 11" descr="NA00864_">
            <a:hlinkClick r:id="rId6" tooltip="回到目录"/>
            <a:extLst>
              <a:ext uri="{FF2B5EF4-FFF2-40B4-BE49-F238E27FC236}">
                <a16:creationId xmlns:a16="http://schemas.microsoft.com/office/drawing/2014/main" id="{9BFCDDF5-5DFE-985F-5EF1-5970B7AA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1" y="5624514"/>
            <a:ext cx="11223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1146" name="Object 12">
            <a:extLst>
              <a:ext uri="{FF2B5EF4-FFF2-40B4-BE49-F238E27FC236}">
                <a16:creationId xmlns:a16="http://schemas.microsoft.com/office/drawing/2014/main" id="{A1A10153-681E-120D-67EA-E21767E9CA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5050" y="188914"/>
          <a:ext cx="4897438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862453" imgH="1303782" progId="Visio.Drawing.11">
                  <p:embed/>
                </p:oleObj>
              </mc:Choice>
              <mc:Fallback>
                <p:oleObj name="Visio" r:id="rId8" imgW="2862453" imgH="1303782" progId="Visio.Drawing.11">
                  <p:embed/>
                  <p:pic>
                    <p:nvPicPr>
                      <p:cNvPr id="91146" name="Object 12">
                        <a:extLst>
                          <a:ext uri="{FF2B5EF4-FFF2-40B4-BE49-F238E27FC236}">
                            <a16:creationId xmlns:a16="http://schemas.microsoft.com/office/drawing/2014/main" id="{A1A10153-681E-120D-67EA-E21767E9CA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188914"/>
                        <a:ext cx="4897438" cy="223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7536611-4B0B-13C1-DBCD-D95BAB19D4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2038" y="2636839"/>
          <a:ext cx="269716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231366" imgH="253890" progId="Equation.3">
                  <p:embed/>
                </p:oleObj>
              </mc:Choice>
              <mc:Fallback>
                <p:oleObj name="公式" r:id="rId10" imgW="1231366" imgH="253890" progId="Equation.3">
                  <p:embed/>
                  <p:pic>
                    <p:nvPicPr>
                      <p:cNvPr id="2" name="Object 13">
                        <a:extLst>
                          <a:ext uri="{FF2B5EF4-FFF2-40B4-BE49-F238E27FC236}">
                            <a16:creationId xmlns:a16="http://schemas.microsoft.com/office/drawing/2014/main" id="{E7536611-4B0B-13C1-DBCD-D95BAB19D4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2636839"/>
                        <a:ext cx="269716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0" name="Object 14">
            <a:extLst>
              <a:ext uri="{FF2B5EF4-FFF2-40B4-BE49-F238E27FC236}">
                <a16:creationId xmlns:a16="http://schemas.microsoft.com/office/drawing/2014/main" id="{910D19D5-53BF-853A-2FF6-1BB5AF88F8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0238" y="3860800"/>
          <a:ext cx="1079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507780" imgH="253890" progId="Equation.3">
                  <p:embed/>
                </p:oleObj>
              </mc:Choice>
              <mc:Fallback>
                <p:oleObj name="公式" r:id="rId12" imgW="507780" imgH="253890" progId="Equation.3">
                  <p:embed/>
                  <p:pic>
                    <p:nvPicPr>
                      <p:cNvPr id="4110" name="Object 14">
                        <a:extLst>
                          <a:ext uri="{FF2B5EF4-FFF2-40B4-BE49-F238E27FC236}">
                            <a16:creationId xmlns:a16="http://schemas.microsoft.com/office/drawing/2014/main" id="{910D19D5-53BF-853A-2FF6-1BB5AF88F8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238" y="3860800"/>
                        <a:ext cx="10795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1" name="Object 15">
            <a:extLst>
              <a:ext uri="{FF2B5EF4-FFF2-40B4-BE49-F238E27FC236}">
                <a16:creationId xmlns:a16="http://schemas.microsoft.com/office/drawing/2014/main" id="{3C86B355-AE2A-E6EA-B01F-41880BBB06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3114" y="3860800"/>
          <a:ext cx="1133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533169" imgH="253890" progId="Equation.3">
                  <p:embed/>
                </p:oleObj>
              </mc:Choice>
              <mc:Fallback>
                <p:oleObj name="公式" r:id="rId14" imgW="533169" imgH="253890" progId="Equation.3">
                  <p:embed/>
                  <p:pic>
                    <p:nvPicPr>
                      <p:cNvPr id="4111" name="Object 15">
                        <a:extLst>
                          <a:ext uri="{FF2B5EF4-FFF2-40B4-BE49-F238E27FC236}">
                            <a16:creationId xmlns:a16="http://schemas.microsoft.com/office/drawing/2014/main" id="{3C86B355-AE2A-E6EA-B01F-41880BBB06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4" y="3860800"/>
                        <a:ext cx="11334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/>
      <p:bldP spid="4102" grpId="0"/>
      <p:bldP spid="4105" grpId="0"/>
      <p:bldP spid="410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id="{E7C56B03-FCEF-3772-F59C-D3ACCF38F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200" y="188913"/>
            <a:ext cx="358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）作状态转换表。</a:t>
            </a:r>
          </a:p>
        </p:txBody>
      </p:sp>
      <p:pic>
        <p:nvPicPr>
          <p:cNvPr id="92163" name="Picture 4" descr="NA00864_">
            <a:hlinkClick r:id="rId2" tooltip="回到目录"/>
            <a:extLst>
              <a:ext uri="{FF2B5EF4-FFF2-40B4-BE49-F238E27FC236}">
                <a16:creationId xmlns:a16="http://schemas.microsoft.com/office/drawing/2014/main" id="{C8AF7EB6-4A76-9D25-DDF2-4D84CA543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5661026"/>
            <a:ext cx="11223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164" name="Object 5">
            <a:extLst>
              <a:ext uri="{FF2B5EF4-FFF2-40B4-BE49-F238E27FC236}">
                <a16:creationId xmlns:a16="http://schemas.microsoft.com/office/drawing/2014/main" id="{3FD879C5-E7CA-E294-77C5-B7A4AFF9AC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1341438"/>
          <a:ext cx="22860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4" imgW="1066337" imgH="253890" progId="Equation.3">
                  <p:embed/>
                </p:oleObj>
              </mc:Choice>
              <mc:Fallback>
                <p:oleObj name="Microsoft 公式 3.0" r:id="rId4" imgW="1066337" imgH="253890" progId="Equation.3">
                  <p:embed/>
                  <p:pic>
                    <p:nvPicPr>
                      <p:cNvPr id="92164" name="Object 5">
                        <a:extLst>
                          <a:ext uri="{FF2B5EF4-FFF2-40B4-BE49-F238E27FC236}">
                            <a16:creationId xmlns:a16="http://schemas.microsoft.com/office/drawing/2014/main" id="{3FD879C5-E7CA-E294-77C5-B7A4AFF9AC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1341438"/>
                        <a:ext cx="2286000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6">
            <a:extLst>
              <a:ext uri="{FF2B5EF4-FFF2-40B4-BE49-F238E27FC236}">
                <a16:creationId xmlns:a16="http://schemas.microsoft.com/office/drawing/2014/main" id="{D0392B79-9DD1-340E-9C74-09CF3B1842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692150"/>
          <a:ext cx="21383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002865" imgH="266584" progId="Equation.3">
                  <p:embed/>
                </p:oleObj>
              </mc:Choice>
              <mc:Fallback>
                <p:oleObj name="公式" r:id="rId6" imgW="1002865" imgH="266584" progId="Equation.3">
                  <p:embed/>
                  <p:pic>
                    <p:nvPicPr>
                      <p:cNvPr id="92165" name="Object 6">
                        <a:extLst>
                          <a:ext uri="{FF2B5EF4-FFF2-40B4-BE49-F238E27FC236}">
                            <a16:creationId xmlns:a16="http://schemas.microsoft.com/office/drawing/2014/main" id="{D0392B79-9DD1-340E-9C74-09CF3B1842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692150"/>
                        <a:ext cx="2138362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6" name="Object 7">
            <a:extLst>
              <a:ext uri="{FF2B5EF4-FFF2-40B4-BE49-F238E27FC236}">
                <a16:creationId xmlns:a16="http://schemas.microsoft.com/office/drawing/2014/main" id="{7C11F058-64BF-0611-E17B-E12B1AB675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7851" y="188914"/>
          <a:ext cx="26971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231366" imgH="253890" progId="Equation.3">
                  <p:embed/>
                </p:oleObj>
              </mc:Choice>
              <mc:Fallback>
                <p:oleObj name="公式" r:id="rId8" imgW="1231366" imgH="253890" progId="Equation.3">
                  <p:embed/>
                  <p:pic>
                    <p:nvPicPr>
                      <p:cNvPr id="92166" name="Object 7">
                        <a:extLst>
                          <a:ext uri="{FF2B5EF4-FFF2-40B4-BE49-F238E27FC236}">
                            <a16:creationId xmlns:a16="http://schemas.microsoft.com/office/drawing/2014/main" id="{7C11F058-64BF-0611-E17B-E12B1AB675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1" y="188914"/>
                        <a:ext cx="2697163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5">
            <a:extLst>
              <a:ext uri="{FF2B5EF4-FFF2-40B4-BE49-F238E27FC236}">
                <a16:creationId xmlns:a16="http://schemas.microsoft.com/office/drawing/2014/main" id="{6687BB2A-9F08-7609-ED95-C2144AC8362A}"/>
              </a:ext>
            </a:extLst>
          </p:cNvPr>
          <p:cNvGrpSpPr>
            <a:grpSpLocks/>
          </p:cNvGrpSpPr>
          <p:nvPr/>
        </p:nvGrpSpPr>
        <p:grpSpPr bwMode="auto">
          <a:xfrm>
            <a:off x="7751763" y="1628775"/>
            <a:ext cx="431800" cy="1536700"/>
            <a:chOff x="2245" y="2795"/>
            <a:chExt cx="272" cy="968"/>
          </a:xfrm>
        </p:grpSpPr>
        <p:sp>
          <p:nvSpPr>
            <p:cNvPr id="92245" name="Text Box 45">
              <a:extLst>
                <a:ext uri="{FF2B5EF4-FFF2-40B4-BE49-F238E27FC236}">
                  <a16:creationId xmlns:a16="http://schemas.microsoft.com/office/drawing/2014/main" id="{7D2511FF-E900-5D9B-F52C-9CCAE292F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2795"/>
              <a:ext cx="2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2246" name="Text Box 46">
              <a:extLst>
                <a:ext uri="{FF2B5EF4-FFF2-40B4-BE49-F238E27FC236}">
                  <a16:creationId xmlns:a16="http://schemas.microsoft.com/office/drawing/2014/main" id="{1F6AD425-BCE1-0FF3-DCDA-1E0B3514BF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3022"/>
              <a:ext cx="2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2247" name="Text Box 47">
              <a:extLst>
                <a:ext uri="{FF2B5EF4-FFF2-40B4-BE49-F238E27FC236}">
                  <a16:creationId xmlns:a16="http://schemas.microsoft.com/office/drawing/2014/main" id="{57B65161-6833-D821-2D13-B96B76CAA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3249"/>
              <a:ext cx="2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2248" name="Text Box 48">
              <a:extLst>
                <a:ext uri="{FF2B5EF4-FFF2-40B4-BE49-F238E27FC236}">
                  <a16:creationId xmlns:a16="http://schemas.microsoft.com/office/drawing/2014/main" id="{5E3E8A19-C3F8-FC6F-24F8-877CE00ED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3475"/>
              <a:ext cx="2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5136" name="Text Box 16">
            <a:extLst>
              <a:ext uri="{FF2B5EF4-FFF2-40B4-BE49-F238E27FC236}">
                <a16:creationId xmlns:a16="http://schemas.microsoft.com/office/drawing/2014/main" id="{CCEC82A5-53BA-7806-EF70-EB4E17DFF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1628775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0 0</a:t>
            </a:r>
          </a:p>
        </p:txBody>
      </p:sp>
      <p:sp>
        <p:nvSpPr>
          <p:cNvPr id="5158" name="Text Box 38">
            <a:extLst>
              <a:ext uri="{FF2B5EF4-FFF2-40B4-BE49-F238E27FC236}">
                <a16:creationId xmlns:a16="http://schemas.microsoft.com/office/drawing/2014/main" id="{3C2E4023-8244-A0ED-5E8C-B59175CDF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1989138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1 1</a:t>
            </a:r>
          </a:p>
        </p:txBody>
      </p:sp>
      <p:sp>
        <p:nvSpPr>
          <p:cNvPr id="5159" name="Text Box 39">
            <a:extLst>
              <a:ext uri="{FF2B5EF4-FFF2-40B4-BE49-F238E27FC236}">
                <a16:creationId xmlns:a16="http://schemas.microsoft.com/office/drawing/2014/main" id="{2AFAD868-B909-2E9D-BB0C-CB9F26764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2349500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1 0</a:t>
            </a:r>
          </a:p>
        </p:txBody>
      </p:sp>
      <p:sp>
        <p:nvSpPr>
          <p:cNvPr id="5160" name="Text Box 40">
            <a:extLst>
              <a:ext uri="{FF2B5EF4-FFF2-40B4-BE49-F238E27FC236}">
                <a16:creationId xmlns:a16="http://schemas.microsoft.com/office/drawing/2014/main" id="{90B1D97D-7048-0FDF-401C-D11DA8270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2708275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0 1</a:t>
            </a:r>
          </a:p>
        </p:txBody>
      </p:sp>
      <p:grpSp>
        <p:nvGrpSpPr>
          <p:cNvPr id="3" name="Group 101">
            <a:extLst>
              <a:ext uri="{FF2B5EF4-FFF2-40B4-BE49-F238E27FC236}">
                <a16:creationId xmlns:a16="http://schemas.microsoft.com/office/drawing/2014/main" id="{4D050A94-E935-5557-DF71-702EE5A43F92}"/>
              </a:ext>
            </a:extLst>
          </p:cNvPr>
          <p:cNvGrpSpPr>
            <a:grpSpLocks/>
          </p:cNvGrpSpPr>
          <p:nvPr/>
        </p:nvGrpSpPr>
        <p:grpSpPr bwMode="auto">
          <a:xfrm>
            <a:off x="5087939" y="765176"/>
            <a:ext cx="4752975" cy="2447925"/>
            <a:chOff x="2245" y="482"/>
            <a:chExt cx="2994" cy="1542"/>
          </a:xfrm>
        </p:grpSpPr>
        <p:sp>
          <p:nvSpPr>
            <p:cNvPr id="92234" name="Line 10">
              <a:extLst>
                <a:ext uri="{FF2B5EF4-FFF2-40B4-BE49-F238E27FC236}">
                  <a16:creationId xmlns:a16="http://schemas.microsoft.com/office/drawing/2014/main" id="{6DF447B3-DEA2-53CB-E7F1-B625271895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0" y="1026"/>
              <a:ext cx="290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235" name="Group 100">
              <a:extLst>
                <a:ext uri="{FF2B5EF4-FFF2-40B4-BE49-F238E27FC236}">
                  <a16:creationId xmlns:a16="http://schemas.microsoft.com/office/drawing/2014/main" id="{F1B38803-75B9-1036-8A78-0DB57D285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5" y="482"/>
              <a:ext cx="2994" cy="1542"/>
              <a:chOff x="2245" y="482"/>
              <a:chExt cx="2994" cy="1542"/>
            </a:xfrm>
          </p:grpSpPr>
          <p:sp>
            <p:nvSpPr>
              <p:cNvPr id="92236" name="Line 9">
                <a:extLst>
                  <a:ext uri="{FF2B5EF4-FFF2-40B4-BE49-F238E27FC236}">
                    <a16:creationId xmlns:a16="http://schemas.microsoft.com/office/drawing/2014/main" id="{FE7336EF-3DE8-560F-AD1E-7E2C1DC022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0" y="482"/>
                <a:ext cx="290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37" name="Line 11">
                <a:extLst>
                  <a:ext uri="{FF2B5EF4-FFF2-40B4-BE49-F238E27FC236}">
                    <a16:creationId xmlns:a16="http://schemas.microsoft.com/office/drawing/2014/main" id="{12416933-044D-8E74-08B1-D01943D14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482"/>
                <a:ext cx="0" cy="154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38" name="Text Box 12">
                <a:extLst>
                  <a:ext uri="{FF2B5EF4-FFF2-40B4-BE49-F238E27FC236}">
                    <a16:creationId xmlns:a16="http://schemas.microsoft.com/office/drawing/2014/main" id="{FDCC2671-E955-6D75-6E98-05D6E11274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45" y="482"/>
                <a:ext cx="544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2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现态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2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200" b="1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22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200" b="1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2239" name="Text Box 13">
                <a:extLst>
                  <a:ext uri="{FF2B5EF4-FFF2-40B4-BE49-F238E27FC236}">
                    <a16:creationId xmlns:a16="http://schemas.microsoft.com/office/drawing/2014/main" id="{8F6FB15F-4185-3D64-B314-304D1FE38B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4" y="482"/>
                <a:ext cx="953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2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次态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2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200" b="1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2200" b="1" i="1" baseline="30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n+1</a:t>
                </a:r>
                <a:r>
                  <a:rPr lang="en-US" altLang="zh-CN" sz="22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200" b="1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sz="2200" b="1" i="1" baseline="30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n+1</a:t>
                </a:r>
                <a:endParaRPr lang="en-US" altLang="zh-CN" sz="22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240" name="Text Box 14">
                <a:extLst>
                  <a:ext uri="{FF2B5EF4-FFF2-40B4-BE49-F238E27FC236}">
                    <a16:creationId xmlns:a16="http://schemas.microsoft.com/office/drawing/2014/main" id="{FC85C154-3F9C-DB9B-F305-7180A4109A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7" y="482"/>
                <a:ext cx="544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2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输出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2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</a:p>
            </p:txBody>
          </p:sp>
          <p:sp>
            <p:nvSpPr>
              <p:cNvPr id="92241" name="Line 20">
                <a:extLst>
                  <a:ext uri="{FF2B5EF4-FFF2-40B4-BE49-F238E27FC236}">
                    <a16:creationId xmlns:a16="http://schemas.microsoft.com/office/drawing/2014/main" id="{9AD18BD9-44AE-3821-EEB4-A778E7094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7" y="482"/>
                <a:ext cx="1" cy="154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42" name="Line 21">
                <a:extLst>
                  <a:ext uri="{FF2B5EF4-FFF2-40B4-BE49-F238E27FC236}">
                    <a16:creationId xmlns:a16="http://schemas.microsoft.com/office/drawing/2014/main" id="{44B5D30A-57D4-E870-92EE-51293343B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0" y="2024"/>
                <a:ext cx="29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43" name="Line 49">
                <a:extLst>
                  <a:ext uri="{FF2B5EF4-FFF2-40B4-BE49-F238E27FC236}">
                    <a16:creationId xmlns:a16="http://schemas.microsoft.com/office/drawing/2014/main" id="{153D3B47-AF37-FCC3-B7DD-5293885DA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1" y="482"/>
                <a:ext cx="1" cy="154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44" name="Text Box 50">
                <a:extLst>
                  <a:ext uri="{FF2B5EF4-FFF2-40B4-BE49-F238E27FC236}">
                    <a16:creationId xmlns:a16="http://schemas.microsoft.com/office/drawing/2014/main" id="{6897F7AE-C421-6FA0-E52B-B3FD3FDFFE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6" y="482"/>
                <a:ext cx="953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2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时钟脉冲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2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CP</a:t>
                </a:r>
                <a:r>
                  <a:rPr lang="en-US" altLang="zh-CN" sz="2200" b="1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 </a:t>
                </a:r>
                <a:r>
                  <a:rPr lang="en-US" altLang="zh-CN" sz="22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CP</a:t>
                </a:r>
                <a:r>
                  <a:rPr lang="en-US" altLang="zh-CN" sz="2200" b="1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2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" name="Group 86">
            <a:extLst>
              <a:ext uri="{FF2B5EF4-FFF2-40B4-BE49-F238E27FC236}">
                <a16:creationId xmlns:a16="http://schemas.microsoft.com/office/drawing/2014/main" id="{D86C610C-FF86-4375-8F96-274548E58EDE}"/>
              </a:ext>
            </a:extLst>
          </p:cNvPr>
          <p:cNvGrpSpPr>
            <a:grpSpLocks/>
          </p:cNvGrpSpPr>
          <p:nvPr/>
        </p:nvGrpSpPr>
        <p:grpSpPr bwMode="auto">
          <a:xfrm>
            <a:off x="9191625" y="1773238"/>
            <a:ext cx="215900" cy="1295400"/>
            <a:chOff x="3152" y="2886"/>
            <a:chExt cx="136" cy="816"/>
          </a:xfrm>
        </p:grpSpPr>
        <p:grpSp>
          <p:nvGrpSpPr>
            <p:cNvPr id="92218" name="Group 54">
              <a:extLst>
                <a:ext uri="{FF2B5EF4-FFF2-40B4-BE49-F238E27FC236}">
                  <a16:creationId xmlns:a16="http://schemas.microsoft.com/office/drawing/2014/main" id="{FB0FC195-4B2C-2108-1155-EE22E83442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2" y="2886"/>
              <a:ext cx="136" cy="136"/>
              <a:chOff x="3152" y="2840"/>
              <a:chExt cx="182" cy="136"/>
            </a:xfrm>
          </p:grpSpPr>
          <p:sp>
            <p:nvSpPr>
              <p:cNvPr id="92231" name="Line 51">
                <a:extLst>
                  <a:ext uri="{FF2B5EF4-FFF2-40B4-BE49-F238E27FC236}">
                    <a16:creationId xmlns:a16="http://schemas.microsoft.com/office/drawing/2014/main" id="{C8F9FB05-DA53-1ED6-442D-117AA301D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3" y="2840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32" name="Line 52">
                <a:extLst>
                  <a:ext uri="{FF2B5EF4-FFF2-40B4-BE49-F238E27FC236}">
                    <a16:creationId xmlns:a16="http://schemas.microsoft.com/office/drawing/2014/main" id="{DB2A5161-480E-6F2A-7A74-B20934957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52" y="2976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33" name="Line 53">
                <a:extLst>
                  <a:ext uri="{FF2B5EF4-FFF2-40B4-BE49-F238E27FC236}">
                    <a16:creationId xmlns:a16="http://schemas.microsoft.com/office/drawing/2014/main" id="{2D9FA50A-22C2-E870-5B4F-D8D219161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3" y="2840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219" name="Group 59">
              <a:extLst>
                <a:ext uri="{FF2B5EF4-FFF2-40B4-BE49-F238E27FC236}">
                  <a16:creationId xmlns:a16="http://schemas.microsoft.com/office/drawing/2014/main" id="{DDDC81F4-6480-F80A-8AB5-3618C754E4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2" y="3113"/>
              <a:ext cx="136" cy="136"/>
              <a:chOff x="3152" y="2840"/>
              <a:chExt cx="182" cy="136"/>
            </a:xfrm>
          </p:grpSpPr>
          <p:sp>
            <p:nvSpPr>
              <p:cNvPr id="92228" name="Line 60">
                <a:extLst>
                  <a:ext uri="{FF2B5EF4-FFF2-40B4-BE49-F238E27FC236}">
                    <a16:creationId xmlns:a16="http://schemas.microsoft.com/office/drawing/2014/main" id="{6C922877-5184-F485-AED4-84C2467C0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3" y="2840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29" name="Line 61">
                <a:extLst>
                  <a:ext uri="{FF2B5EF4-FFF2-40B4-BE49-F238E27FC236}">
                    <a16:creationId xmlns:a16="http://schemas.microsoft.com/office/drawing/2014/main" id="{696EB38E-411A-4503-7158-586379622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52" y="2976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30" name="Line 62">
                <a:extLst>
                  <a:ext uri="{FF2B5EF4-FFF2-40B4-BE49-F238E27FC236}">
                    <a16:creationId xmlns:a16="http://schemas.microsoft.com/office/drawing/2014/main" id="{011B4266-72B3-206E-7972-C8790B8EB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3" y="2840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220" name="Group 63">
              <a:extLst>
                <a:ext uri="{FF2B5EF4-FFF2-40B4-BE49-F238E27FC236}">
                  <a16:creationId xmlns:a16="http://schemas.microsoft.com/office/drawing/2014/main" id="{33D6F31C-178B-5B33-D2C5-93FD83BEC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2" y="3339"/>
              <a:ext cx="136" cy="136"/>
              <a:chOff x="3152" y="2840"/>
              <a:chExt cx="182" cy="136"/>
            </a:xfrm>
          </p:grpSpPr>
          <p:sp>
            <p:nvSpPr>
              <p:cNvPr id="92225" name="Line 64">
                <a:extLst>
                  <a:ext uri="{FF2B5EF4-FFF2-40B4-BE49-F238E27FC236}">
                    <a16:creationId xmlns:a16="http://schemas.microsoft.com/office/drawing/2014/main" id="{10CD6655-401A-48C1-E82E-C8E812EB2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3" y="2840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26" name="Line 65">
                <a:extLst>
                  <a:ext uri="{FF2B5EF4-FFF2-40B4-BE49-F238E27FC236}">
                    <a16:creationId xmlns:a16="http://schemas.microsoft.com/office/drawing/2014/main" id="{22EF8573-4740-F78C-733B-3975D7AA5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52" y="2976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27" name="Line 66">
                <a:extLst>
                  <a:ext uri="{FF2B5EF4-FFF2-40B4-BE49-F238E27FC236}">
                    <a16:creationId xmlns:a16="http://schemas.microsoft.com/office/drawing/2014/main" id="{952E019A-A92E-722E-1C42-796A52BBD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3" y="2840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221" name="Group 67">
              <a:extLst>
                <a:ext uri="{FF2B5EF4-FFF2-40B4-BE49-F238E27FC236}">
                  <a16:creationId xmlns:a16="http://schemas.microsoft.com/office/drawing/2014/main" id="{BA3D805B-E3FC-2B53-4688-128F03428E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2" y="3566"/>
              <a:ext cx="136" cy="136"/>
              <a:chOff x="3152" y="2840"/>
              <a:chExt cx="182" cy="136"/>
            </a:xfrm>
          </p:grpSpPr>
          <p:sp>
            <p:nvSpPr>
              <p:cNvPr id="92222" name="Line 68">
                <a:extLst>
                  <a:ext uri="{FF2B5EF4-FFF2-40B4-BE49-F238E27FC236}">
                    <a16:creationId xmlns:a16="http://schemas.microsoft.com/office/drawing/2014/main" id="{15C85E71-8AD0-D876-2A97-0C7B49A75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3" y="2840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23" name="Line 69">
                <a:extLst>
                  <a:ext uri="{FF2B5EF4-FFF2-40B4-BE49-F238E27FC236}">
                    <a16:creationId xmlns:a16="http://schemas.microsoft.com/office/drawing/2014/main" id="{16CAA8AE-B1CC-F9EA-CF26-5F09F36865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52" y="2976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24" name="Line 70">
                <a:extLst>
                  <a:ext uri="{FF2B5EF4-FFF2-40B4-BE49-F238E27FC236}">
                    <a16:creationId xmlns:a16="http://schemas.microsoft.com/office/drawing/2014/main" id="{10EC4E20-EE5C-97DD-5608-4329322DF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3" y="2840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Group 55">
            <a:extLst>
              <a:ext uri="{FF2B5EF4-FFF2-40B4-BE49-F238E27FC236}">
                <a16:creationId xmlns:a16="http://schemas.microsoft.com/office/drawing/2014/main" id="{541A2A48-60FB-0F91-EE8D-995FA853D5AC}"/>
              </a:ext>
            </a:extLst>
          </p:cNvPr>
          <p:cNvGrpSpPr>
            <a:grpSpLocks/>
          </p:cNvGrpSpPr>
          <p:nvPr/>
        </p:nvGrpSpPr>
        <p:grpSpPr bwMode="auto">
          <a:xfrm>
            <a:off x="8688388" y="1773238"/>
            <a:ext cx="215900" cy="215900"/>
            <a:chOff x="3152" y="2840"/>
            <a:chExt cx="182" cy="136"/>
          </a:xfrm>
        </p:grpSpPr>
        <p:sp>
          <p:nvSpPr>
            <p:cNvPr id="92215" name="Line 56">
              <a:extLst>
                <a:ext uri="{FF2B5EF4-FFF2-40B4-BE49-F238E27FC236}">
                  <a16:creationId xmlns:a16="http://schemas.microsoft.com/office/drawing/2014/main" id="{2EA88A3C-8C6D-C110-7534-A161125923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2840"/>
              <a:ext cx="0" cy="136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16" name="Line 57">
              <a:extLst>
                <a:ext uri="{FF2B5EF4-FFF2-40B4-BE49-F238E27FC236}">
                  <a16:creationId xmlns:a16="http://schemas.microsoft.com/office/drawing/2014/main" id="{12538DDB-780D-6DDE-F069-F53A6C577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976"/>
              <a:ext cx="91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17" name="Line 58">
              <a:extLst>
                <a:ext uri="{FF2B5EF4-FFF2-40B4-BE49-F238E27FC236}">
                  <a16:creationId xmlns:a16="http://schemas.microsoft.com/office/drawing/2014/main" id="{4D86D533-8496-7620-056E-4D9557ADC8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3" y="2840"/>
              <a:ext cx="91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71">
            <a:extLst>
              <a:ext uri="{FF2B5EF4-FFF2-40B4-BE49-F238E27FC236}">
                <a16:creationId xmlns:a16="http://schemas.microsoft.com/office/drawing/2014/main" id="{EA9A9911-0BA8-559F-8273-C621D38878ED}"/>
              </a:ext>
            </a:extLst>
          </p:cNvPr>
          <p:cNvGrpSpPr>
            <a:grpSpLocks/>
          </p:cNvGrpSpPr>
          <p:nvPr/>
        </p:nvGrpSpPr>
        <p:grpSpPr bwMode="auto">
          <a:xfrm>
            <a:off x="8688388" y="2492375"/>
            <a:ext cx="215900" cy="215900"/>
            <a:chOff x="3152" y="2840"/>
            <a:chExt cx="182" cy="136"/>
          </a:xfrm>
        </p:grpSpPr>
        <p:sp>
          <p:nvSpPr>
            <p:cNvPr id="92212" name="Line 72">
              <a:extLst>
                <a:ext uri="{FF2B5EF4-FFF2-40B4-BE49-F238E27FC236}">
                  <a16:creationId xmlns:a16="http://schemas.microsoft.com/office/drawing/2014/main" id="{4A1FEECC-ABE9-AFA2-5CAF-5005721BE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2840"/>
              <a:ext cx="0" cy="136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13" name="Line 73">
              <a:extLst>
                <a:ext uri="{FF2B5EF4-FFF2-40B4-BE49-F238E27FC236}">
                  <a16:creationId xmlns:a16="http://schemas.microsoft.com/office/drawing/2014/main" id="{F438E13C-5C75-C24D-3C7D-DAC6843C5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976"/>
              <a:ext cx="91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14" name="Line 74">
              <a:extLst>
                <a:ext uri="{FF2B5EF4-FFF2-40B4-BE49-F238E27FC236}">
                  <a16:creationId xmlns:a16="http://schemas.microsoft.com/office/drawing/2014/main" id="{9C07BB1C-B1EF-7900-81BF-0724EFB78A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3" y="2840"/>
              <a:ext cx="91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08" name="Rectangle 88">
            <a:extLst>
              <a:ext uri="{FF2B5EF4-FFF2-40B4-BE49-F238E27FC236}">
                <a16:creationId xmlns:a16="http://schemas.microsoft.com/office/drawing/2014/main" id="{094998E4-D2B1-E41B-B91F-55053E0FA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4" y="3573464"/>
            <a:ext cx="41052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）作状态转换图</a:t>
            </a:r>
          </a:p>
        </p:txBody>
      </p:sp>
      <p:sp>
        <p:nvSpPr>
          <p:cNvPr id="5161" name="Text Box 41">
            <a:extLst>
              <a:ext uri="{FF2B5EF4-FFF2-40B4-BE49-F238E27FC236}">
                <a16:creationId xmlns:a16="http://schemas.microsoft.com/office/drawing/2014/main" id="{B4D8A1E6-871C-5230-D34B-1F5B61760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6" y="162877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62" name="Text Box 42">
            <a:extLst>
              <a:ext uri="{FF2B5EF4-FFF2-40B4-BE49-F238E27FC236}">
                <a16:creationId xmlns:a16="http://schemas.microsoft.com/office/drawing/2014/main" id="{56A2F66E-80B2-4A71-5E8B-750BC8E35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6" y="1989138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211" name="Text Box 91">
            <a:extLst>
              <a:ext uri="{FF2B5EF4-FFF2-40B4-BE49-F238E27FC236}">
                <a16:creationId xmlns:a16="http://schemas.microsoft.com/office/drawing/2014/main" id="{AAD59AE8-5BA2-4A1C-0B05-9176EA27B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6" y="2349500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212" name="Text Box 92">
            <a:extLst>
              <a:ext uri="{FF2B5EF4-FFF2-40B4-BE49-F238E27FC236}">
                <a16:creationId xmlns:a16="http://schemas.microsoft.com/office/drawing/2014/main" id="{DB5E1DDB-EA85-45ED-78F4-A35DBCDE0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6" y="2709863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215" name="Text Box 95">
            <a:extLst>
              <a:ext uri="{FF2B5EF4-FFF2-40B4-BE49-F238E27FC236}">
                <a16:creationId xmlns:a16="http://schemas.microsoft.com/office/drawing/2014/main" id="{FC02DBE6-94B1-96DB-CE84-F13E45B85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162877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217" name="Text Box 97">
            <a:extLst>
              <a:ext uri="{FF2B5EF4-FFF2-40B4-BE49-F238E27FC236}">
                <a16:creationId xmlns:a16="http://schemas.microsoft.com/office/drawing/2014/main" id="{76A2F2CB-2206-3288-6C31-593569E26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1989138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218" name="Text Box 98">
            <a:extLst>
              <a:ext uri="{FF2B5EF4-FFF2-40B4-BE49-F238E27FC236}">
                <a16:creationId xmlns:a16="http://schemas.microsoft.com/office/drawing/2014/main" id="{51797930-0BDB-3BE7-1DA7-AFC56AA09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2349500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219" name="Text Box 99">
            <a:extLst>
              <a:ext uri="{FF2B5EF4-FFF2-40B4-BE49-F238E27FC236}">
                <a16:creationId xmlns:a16="http://schemas.microsoft.com/office/drawing/2014/main" id="{14277350-2911-3E12-2D18-97BBF2841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270827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12" name="Group 104">
            <a:extLst>
              <a:ext uri="{FF2B5EF4-FFF2-40B4-BE49-F238E27FC236}">
                <a16:creationId xmlns:a16="http://schemas.microsoft.com/office/drawing/2014/main" id="{40EBD4E8-8CD4-0766-BD9C-4179487E8BE2}"/>
              </a:ext>
            </a:extLst>
          </p:cNvPr>
          <p:cNvGrpSpPr>
            <a:grpSpLocks/>
          </p:cNvGrpSpPr>
          <p:nvPr/>
        </p:nvGrpSpPr>
        <p:grpSpPr bwMode="auto">
          <a:xfrm>
            <a:off x="8688388" y="2133600"/>
            <a:ext cx="215900" cy="215900"/>
            <a:chOff x="3606" y="3203"/>
            <a:chExt cx="181" cy="136"/>
          </a:xfrm>
        </p:grpSpPr>
        <p:sp>
          <p:nvSpPr>
            <p:cNvPr id="92209" name="Line 76">
              <a:extLst>
                <a:ext uri="{FF2B5EF4-FFF2-40B4-BE49-F238E27FC236}">
                  <a16:creationId xmlns:a16="http://schemas.microsoft.com/office/drawing/2014/main" id="{193F9F20-1007-1F5E-0C74-36A4FCEE8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0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10" name="Line 102">
              <a:extLst>
                <a:ext uri="{FF2B5EF4-FFF2-40B4-BE49-F238E27FC236}">
                  <a16:creationId xmlns:a16="http://schemas.microsoft.com/office/drawing/2014/main" id="{C1AA7FAB-28DD-49EA-3A81-35DB48A596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203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11" name="Line 103">
              <a:extLst>
                <a:ext uri="{FF2B5EF4-FFF2-40B4-BE49-F238E27FC236}">
                  <a16:creationId xmlns:a16="http://schemas.microsoft.com/office/drawing/2014/main" id="{916FFF9D-888F-6A26-F3FC-5BEF3CB9A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339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105">
            <a:extLst>
              <a:ext uri="{FF2B5EF4-FFF2-40B4-BE49-F238E27FC236}">
                <a16:creationId xmlns:a16="http://schemas.microsoft.com/office/drawing/2014/main" id="{FE30F802-041C-DB05-6D5E-EFBF3741249F}"/>
              </a:ext>
            </a:extLst>
          </p:cNvPr>
          <p:cNvGrpSpPr>
            <a:grpSpLocks/>
          </p:cNvGrpSpPr>
          <p:nvPr/>
        </p:nvGrpSpPr>
        <p:grpSpPr bwMode="auto">
          <a:xfrm>
            <a:off x="8688388" y="2852738"/>
            <a:ext cx="215900" cy="215900"/>
            <a:chOff x="3606" y="3203"/>
            <a:chExt cx="181" cy="136"/>
          </a:xfrm>
        </p:grpSpPr>
        <p:sp>
          <p:nvSpPr>
            <p:cNvPr id="92206" name="Line 106">
              <a:extLst>
                <a:ext uri="{FF2B5EF4-FFF2-40B4-BE49-F238E27FC236}">
                  <a16:creationId xmlns:a16="http://schemas.microsoft.com/office/drawing/2014/main" id="{5B09511A-EC70-EC14-4C4B-600A036E0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0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7" name="Line 107">
              <a:extLst>
                <a:ext uri="{FF2B5EF4-FFF2-40B4-BE49-F238E27FC236}">
                  <a16:creationId xmlns:a16="http://schemas.microsoft.com/office/drawing/2014/main" id="{4FAB2F90-BB7B-5F56-D63E-E229FB49DC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203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8" name="Line 108">
              <a:extLst>
                <a:ext uri="{FF2B5EF4-FFF2-40B4-BE49-F238E27FC236}">
                  <a16:creationId xmlns:a16="http://schemas.microsoft.com/office/drawing/2014/main" id="{24D31BCA-C4CA-38C2-C79D-A1BCC5FBF7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339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1" name="Oval 111">
            <a:extLst>
              <a:ext uri="{FF2B5EF4-FFF2-40B4-BE49-F238E27FC236}">
                <a16:creationId xmlns:a16="http://schemas.microsoft.com/office/drawing/2014/main" id="{01B4CEEB-B6BA-FDC4-5ACD-09192781F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9" y="5011739"/>
            <a:ext cx="649287" cy="50323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00</a:t>
            </a:r>
            <a:endParaRPr lang="en-US" altLang="zh-CN" sz="24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30D9B9C9-F20A-2299-644C-BF115959D3C9}"/>
              </a:ext>
            </a:extLst>
          </p:cNvPr>
          <p:cNvGrpSpPr>
            <a:grpSpLocks/>
          </p:cNvGrpSpPr>
          <p:nvPr/>
        </p:nvGrpSpPr>
        <p:grpSpPr bwMode="auto">
          <a:xfrm>
            <a:off x="3648076" y="4149725"/>
            <a:ext cx="1223963" cy="647700"/>
            <a:chOff x="295" y="2024"/>
            <a:chExt cx="771" cy="408"/>
          </a:xfrm>
        </p:grpSpPr>
        <p:sp>
          <p:nvSpPr>
            <p:cNvPr id="92203" name="Oval 109">
              <a:extLst>
                <a:ext uri="{FF2B5EF4-FFF2-40B4-BE49-F238E27FC236}">
                  <a16:creationId xmlns:a16="http://schemas.microsoft.com/office/drawing/2014/main" id="{0B13B6EB-A7DB-AAEE-1125-20CB15069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024"/>
              <a:ext cx="453" cy="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2204" name="Line 112">
              <a:extLst>
                <a:ext uri="{FF2B5EF4-FFF2-40B4-BE49-F238E27FC236}">
                  <a16:creationId xmlns:a16="http://schemas.microsoft.com/office/drawing/2014/main" id="{E20B2764-7849-F383-C5EE-E94E4C610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2251"/>
              <a:ext cx="3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5" name="Text Box 113">
              <a:extLst>
                <a:ext uri="{FF2B5EF4-FFF2-40B4-BE49-F238E27FC236}">
                  <a16:creationId xmlns:a16="http://schemas.microsoft.com/office/drawing/2014/main" id="{F4D67AB4-4314-2E5D-7ED4-923222A4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24"/>
              <a:ext cx="2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</a:p>
          </p:txBody>
        </p:sp>
      </p:grpSp>
      <p:sp>
        <p:nvSpPr>
          <p:cNvPr id="5235" name="Line 115">
            <a:extLst>
              <a:ext uri="{FF2B5EF4-FFF2-40B4-BE49-F238E27FC236}">
                <a16:creationId xmlns:a16="http://schemas.microsoft.com/office/drawing/2014/main" id="{AE41A673-4CB8-AAC7-38FC-1C6B0A8B2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3838" y="5300663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37" name="Rectangle 117">
            <a:extLst>
              <a:ext uri="{FF2B5EF4-FFF2-40B4-BE49-F238E27FC236}">
                <a16:creationId xmlns:a16="http://schemas.microsoft.com/office/drawing/2014/main" id="{7E3AB7B0-65B4-5900-BD11-84501B5DB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4868863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/1</a:t>
            </a:r>
          </a:p>
        </p:txBody>
      </p:sp>
      <p:sp>
        <p:nvSpPr>
          <p:cNvPr id="5238" name="Oval 118">
            <a:extLst>
              <a:ext uri="{FF2B5EF4-FFF2-40B4-BE49-F238E27FC236}">
                <a16:creationId xmlns:a16="http://schemas.microsoft.com/office/drawing/2014/main" id="{7DF3779D-9C85-59AB-23E8-BAD91444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5011739"/>
            <a:ext cx="649288" cy="50323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endParaRPr lang="en-US" altLang="zh-CN" sz="24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44" name="Line 124">
            <a:extLst>
              <a:ext uri="{FF2B5EF4-FFF2-40B4-BE49-F238E27FC236}">
                <a16:creationId xmlns:a16="http://schemas.microsoft.com/office/drawing/2014/main" id="{E2591F0A-D30E-F8CE-0537-048A4046BA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801" y="5300663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45" name="Oval 125">
            <a:extLst>
              <a:ext uri="{FF2B5EF4-FFF2-40B4-BE49-F238E27FC236}">
                <a16:creationId xmlns:a16="http://schemas.microsoft.com/office/drawing/2014/main" id="{4268B81F-234D-015E-05A9-06CC52C96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4" y="5011739"/>
            <a:ext cx="649287" cy="50323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24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46" name="Line 126">
            <a:extLst>
              <a:ext uri="{FF2B5EF4-FFF2-40B4-BE49-F238E27FC236}">
                <a16:creationId xmlns:a16="http://schemas.microsoft.com/office/drawing/2014/main" id="{DFB0EBDE-60AD-F62A-E6ED-40C5DD917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1763" y="5300663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47" name="Oval 127">
            <a:extLst>
              <a:ext uri="{FF2B5EF4-FFF2-40B4-BE49-F238E27FC236}">
                <a16:creationId xmlns:a16="http://schemas.microsoft.com/office/drawing/2014/main" id="{C1DEEECA-DA19-092F-EAC1-C30399781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5" y="5011739"/>
            <a:ext cx="649288" cy="50323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01</a:t>
            </a:r>
            <a:endParaRPr lang="en-US" altLang="zh-CN" sz="24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5" name="Group 131">
            <a:extLst>
              <a:ext uri="{FF2B5EF4-FFF2-40B4-BE49-F238E27FC236}">
                <a16:creationId xmlns:a16="http://schemas.microsoft.com/office/drawing/2014/main" id="{7DC6F9D0-716C-A58D-A227-CA63A108C38E}"/>
              </a:ext>
            </a:extLst>
          </p:cNvPr>
          <p:cNvGrpSpPr>
            <a:grpSpLocks/>
          </p:cNvGrpSpPr>
          <p:nvPr/>
        </p:nvGrpSpPr>
        <p:grpSpPr bwMode="auto">
          <a:xfrm>
            <a:off x="4943476" y="5516563"/>
            <a:ext cx="3744913" cy="360362"/>
            <a:chOff x="521" y="2523"/>
            <a:chExt cx="2359" cy="227"/>
          </a:xfrm>
        </p:grpSpPr>
        <p:sp>
          <p:nvSpPr>
            <p:cNvPr id="92200" name="Line 128">
              <a:extLst>
                <a:ext uri="{FF2B5EF4-FFF2-40B4-BE49-F238E27FC236}">
                  <a16:creationId xmlns:a16="http://schemas.microsoft.com/office/drawing/2014/main" id="{BEBD337F-1740-60F3-9D89-3105B4B43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523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1" name="Line 129">
              <a:extLst>
                <a:ext uri="{FF2B5EF4-FFF2-40B4-BE49-F238E27FC236}">
                  <a16:creationId xmlns:a16="http://schemas.microsoft.com/office/drawing/2014/main" id="{D4676A1D-399E-C2BC-256F-95F69F653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1" y="2750"/>
              <a:ext cx="23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02" name="Line 130">
              <a:extLst>
                <a:ext uri="{FF2B5EF4-FFF2-40B4-BE49-F238E27FC236}">
                  <a16:creationId xmlns:a16="http://schemas.microsoft.com/office/drawing/2014/main" id="{6A699D06-33E8-B317-E1C1-182AF6B81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1" y="2523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52" name="Rectangle 132">
            <a:extLst>
              <a:ext uri="{FF2B5EF4-FFF2-40B4-BE49-F238E27FC236}">
                <a16:creationId xmlns:a16="http://schemas.microsoft.com/office/drawing/2014/main" id="{8A4FA8E0-5C1C-41E6-7045-49519F9E6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4868863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/0</a:t>
            </a:r>
          </a:p>
        </p:txBody>
      </p:sp>
      <p:sp>
        <p:nvSpPr>
          <p:cNvPr id="5253" name="Rectangle 133">
            <a:extLst>
              <a:ext uri="{FF2B5EF4-FFF2-40B4-BE49-F238E27FC236}">
                <a16:creationId xmlns:a16="http://schemas.microsoft.com/office/drawing/2014/main" id="{68B71584-0D27-CEB5-DAC9-9E342BA01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9" y="4868863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/0</a:t>
            </a:r>
          </a:p>
        </p:txBody>
      </p:sp>
      <p:sp>
        <p:nvSpPr>
          <p:cNvPr id="5254" name="Rectangle 134">
            <a:extLst>
              <a:ext uri="{FF2B5EF4-FFF2-40B4-BE49-F238E27FC236}">
                <a16:creationId xmlns:a16="http://schemas.microsoft.com/office/drawing/2014/main" id="{3861E60C-4793-E3A2-0B50-60D2172A2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5445125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/0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  <p:bldP spid="5136" grpId="0"/>
      <p:bldP spid="5158" grpId="0"/>
      <p:bldP spid="5159" grpId="0"/>
      <p:bldP spid="5160" grpId="0"/>
      <p:bldP spid="5208" grpId="0"/>
      <p:bldP spid="5161" grpId="0"/>
      <p:bldP spid="5162" grpId="0"/>
      <p:bldP spid="5211" grpId="0"/>
      <p:bldP spid="5212" grpId="0"/>
      <p:bldP spid="5215" grpId="0"/>
      <p:bldP spid="5217" grpId="0"/>
      <p:bldP spid="5218" grpId="0"/>
      <p:bldP spid="5219" grpId="0"/>
      <p:bldP spid="5231" grpId="0" animBg="1"/>
      <p:bldP spid="5237" grpId="0"/>
      <p:bldP spid="5238" grpId="0" animBg="1"/>
      <p:bldP spid="5245" grpId="0" animBg="1"/>
      <p:bldP spid="5247" grpId="0" animBg="1"/>
      <p:bldP spid="5252" grpId="0"/>
      <p:bldP spid="5253" grpId="0"/>
      <p:bldP spid="525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4">
            <a:extLst>
              <a:ext uri="{FF2B5EF4-FFF2-40B4-BE49-F238E27FC236}">
                <a16:creationId xmlns:a16="http://schemas.microsoft.com/office/drawing/2014/main" id="{759B61F7-AF36-A8E7-1B0F-F01204AA5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333375"/>
            <a:ext cx="32035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）作时序图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71EA3B7C-2365-C7A2-3C11-A01C0D01B3ED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1125538"/>
            <a:ext cx="6191250" cy="457200"/>
            <a:chOff x="1429" y="2976"/>
            <a:chExt cx="3900" cy="288"/>
          </a:xfrm>
        </p:grpSpPr>
        <p:grpSp>
          <p:nvGrpSpPr>
            <p:cNvPr id="93267" name="Group 6">
              <a:extLst>
                <a:ext uri="{FF2B5EF4-FFF2-40B4-BE49-F238E27FC236}">
                  <a16:creationId xmlns:a16="http://schemas.microsoft.com/office/drawing/2014/main" id="{5A273A73-305D-4F4E-3B58-3DF9028A1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7" y="3021"/>
              <a:ext cx="3402" cy="181"/>
              <a:chOff x="1610" y="2659"/>
              <a:chExt cx="3402" cy="181"/>
            </a:xfrm>
          </p:grpSpPr>
          <p:sp>
            <p:nvSpPr>
              <p:cNvPr id="93269" name="Line 7">
                <a:extLst>
                  <a:ext uri="{FF2B5EF4-FFF2-40B4-BE49-F238E27FC236}">
                    <a16:creationId xmlns:a16="http://schemas.microsoft.com/office/drawing/2014/main" id="{3313A92E-FBA3-B696-3B12-54B766568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0" y="2840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0" name="Line 8">
                <a:extLst>
                  <a:ext uri="{FF2B5EF4-FFF2-40B4-BE49-F238E27FC236}">
                    <a16:creationId xmlns:a16="http://schemas.microsoft.com/office/drawing/2014/main" id="{B0AF2FFE-B32B-5FF6-14B2-538A38C09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6" y="2659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1" name="Line 9">
                <a:extLst>
                  <a:ext uri="{FF2B5EF4-FFF2-40B4-BE49-F238E27FC236}">
                    <a16:creationId xmlns:a16="http://schemas.microsoft.com/office/drawing/2014/main" id="{85FACB5D-6407-C556-4AA0-DDA1924103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6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2" name="Line 10">
                <a:extLst>
                  <a:ext uri="{FF2B5EF4-FFF2-40B4-BE49-F238E27FC236}">
                    <a16:creationId xmlns:a16="http://schemas.microsoft.com/office/drawing/2014/main" id="{181298C0-258F-EF43-F402-60A6C76FB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2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3" name="Line 11">
                <a:extLst>
                  <a:ext uri="{FF2B5EF4-FFF2-40B4-BE49-F238E27FC236}">
                    <a16:creationId xmlns:a16="http://schemas.microsoft.com/office/drawing/2014/main" id="{1CFDEDEF-DBCC-0375-8669-F2CC3E0D6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2" y="2840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4" name="Line 12">
                <a:extLst>
                  <a:ext uri="{FF2B5EF4-FFF2-40B4-BE49-F238E27FC236}">
                    <a16:creationId xmlns:a16="http://schemas.microsoft.com/office/drawing/2014/main" id="{5419CFB4-B836-8ED3-5164-48ED12111D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9" y="2659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5" name="Line 13">
                <a:extLst>
                  <a:ext uri="{FF2B5EF4-FFF2-40B4-BE49-F238E27FC236}">
                    <a16:creationId xmlns:a16="http://schemas.microsoft.com/office/drawing/2014/main" id="{B9C17B43-9929-8A77-E4E4-E5B131A52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9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6" name="Line 14">
                <a:extLst>
                  <a:ext uri="{FF2B5EF4-FFF2-40B4-BE49-F238E27FC236}">
                    <a16:creationId xmlns:a16="http://schemas.microsoft.com/office/drawing/2014/main" id="{AEC09D2B-9957-6825-56CF-633F679FD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5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7" name="Line 15">
                <a:extLst>
                  <a:ext uri="{FF2B5EF4-FFF2-40B4-BE49-F238E27FC236}">
                    <a16:creationId xmlns:a16="http://schemas.microsoft.com/office/drawing/2014/main" id="{5B3E91EA-2BB7-A341-06C3-C951B736D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5" y="2840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8" name="Line 16">
                <a:extLst>
                  <a:ext uri="{FF2B5EF4-FFF2-40B4-BE49-F238E27FC236}">
                    <a16:creationId xmlns:a16="http://schemas.microsoft.com/office/drawing/2014/main" id="{77F24ED3-12B7-D9F1-0008-222190B14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2659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9" name="Line 17">
                <a:extLst>
                  <a:ext uri="{FF2B5EF4-FFF2-40B4-BE49-F238E27FC236}">
                    <a16:creationId xmlns:a16="http://schemas.microsoft.com/office/drawing/2014/main" id="{E919B5FC-9349-C56E-FDDA-7AFA8DD90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0" name="Line 18">
                <a:extLst>
                  <a:ext uri="{FF2B5EF4-FFF2-40B4-BE49-F238E27FC236}">
                    <a16:creationId xmlns:a16="http://schemas.microsoft.com/office/drawing/2014/main" id="{CA934BED-B481-BAD5-78B9-783052970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1" name="Line 19">
                <a:extLst>
                  <a:ext uri="{FF2B5EF4-FFF2-40B4-BE49-F238E27FC236}">
                    <a16:creationId xmlns:a16="http://schemas.microsoft.com/office/drawing/2014/main" id="{C1ED63AA-946E-9965-1BC2-00ED0D6D8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" y="2840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2" name="Line 20">
                <a:extLst>
                  <a:ext uri="{FF2B5EF4-FFF2-40B4-BE49-F238E27FC236}">
                    <a16:creationId xmlns:a16="http://schemas.microsoft.com/office/drawing/2014/main" id="{F261A844-70CA-F5CB-6F7F-CDC4741D8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5" y="2659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3" name="Line 21">
                <a:extLst>
                  <a:ext uri="{FF2B5EF4-FFF2-40B4-BE49-F238E27FC236}">
                    <a16:creationId xmlns:a16="http://schemas.microsoft.com/office/drawing/2014/main" id="{1AFCD5E6-383C-A41A-F401-01D4018FA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5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4" name="Line 22">
                <a:extLst>
                  <a:ext uri="{FF2B5EF4-FFF2-40B4-BE49-F238E27FC236}">
                    <a16:creationId xmlns:a16="http://schemas.microsoft.com/office/drawing/2014/main" id="{D000F2DB-096E-B5AD-39C8-2D439A69A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5" name="Line 23">
                <a:extLst>
                  <a:ext uri="{FF2B5EF4-FFF2-40B4-BE49-F238E27FC236}">
                    <a16:creationId xmlns:a16="http://schemas.microsoft.com/office/drawing/2014/main" id="{755894E5-42D2-474A-84F5-C02F86382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2840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6" name="Line 24">
                <a:extLst>
                  <a:ext uri="{FF2B5EF4-FFF2-40B4-BE49-F238E27FC236}">
                    <a16:creationId xmlns:a16="http://schemas.microsoft.com/office/drawing/2014/main" id="{33F11062-FA99-FC0A-64D2-44B7C6683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8" y="2659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7" name="Line 25">
                <a:extLst>
                  <a:ext uri="{FF2B5EF4-FFF2-40B4-BE49-F238E27FC236}">
                    <a16:creationId xmlns:a16="http://schemas.microsoft.com/office/drawing/2014/main" id="{85EEECD6-42F4-2CEE-3FB0-038C55E78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8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8" name="Line 26">
                <a:extLst>
                  <a:ext uri="{FF2B5EF4-FFF2-40B4-BE49-F238E27FC236}">
                    <a16:creationId xmlns:a16="http://schemas.microsoft.com/office/drawing/2014/main" id="{E61BD7C6-799F-6544-2928-E564BE90A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4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9" name="Line 27">
                <a:extLst>
                  <a:ext uri="{FF2B5EF4-FFF2-40B4-BE49-F238E27FC236}">
                    <a16:creationId xmlns:a16="http://schemas.microsoft.com/office/drawing/2014/main" id="{14966830-2C88-FFAF-5523-597471480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4" y="2840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0" name="Line 28">
                <a:extLst>
                  <a:ext uri="{FF2B5EF4-FFF2-40B4-BE49-F238E27FC236}">
                    <a16:creationId xmlns:a16="http://schemas.microsoft.com/office/drawing/2014/main" id="{A665563F-3441-4019-CED2-63EB24ABD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1" y="2659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1" name="Line 29">
                <a:extLst>
                  <a:ext uri="{FF2B5EF4-FFF2-40B4-BE49-F238E27FC236}">
                    <a16:creationId xmlns:a16="http://schemas.microsoft.com/office/drawing/2014/main" id="{31F23136-F668-4B6F-3530-B91DDF2FD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1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2" name="Line 30">
                <a:extLst>
                  <a:ext uri="{FF2B5EF4-FFF2-40B4-BE49-F238E27FC236}">
                    <a16:creationId xmlns:a16="http://schemas.microsoft.com/office/drawing/2014/main" id="{530BF4BB-6F0A-E767-E87E-F0F870884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7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3" name="Line 31">
                <a:extLst>
                  <a:ext uri="{FF2B5EF4-FFF2-40B4-BE49-F238E27FC236}">
                    <a16:creationId xmlns:a16="http://schemas.microsoft.com/office/drawing/2014/main" id="{12C6C5D4-AF09-939E-BC6E-E9A7F3FE9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7" y="2840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4" name="Line 32">
                <a:extLst>
                  <a:ext uri="{FF2B5EF4-FFF2-40B4-BE49-F238E27FC236}">
                    <a16:creationId xmlns:a16="http://schemas.microsoft.com/office/drawing/2014/main" id="{8FEEB827-AAFD-4ABC-6D0B-2A541DB23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2659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5" name="Line 33">
                <a:extLst>
                  <a:ext uri="{FF2B5EF4-FFF2-40B4-BE49-F238E27FC236}">
                    <a16:creationId xmlns:a16="http://schemas.microsoft.com/office/drawing/2014/main" id="{191BDCB0-0D72-C405-E1AC-E8B4ABCD1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6" name="Line 34">
                <a:extLst>
                  <a:ext uri="{FF2B5EF4-FFF2-40B4-BE49-F238E27FC236}">
                    <a16:creationId xmlns:a16="http://schemas.microsoft.com/office/drawing/2014/main" id="{E0C9C9BA-8E70-4756-164A-2BF6CDE9C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7" name="Line 35">
                <a:extLst>
                  <a:ext uri="{FF2B5EF4-FFF2-40B4-BE49-F238E27FC236}">
                    <a16:creationId xmlns:a16="http://schemas.microsoft.com/office/drawing/2014/main" id="{97C03AA2-0099-4B0F-1132-8DE0BF347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2840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8" name="Line 36">
                <a:extLst>
                  <a:ext uri="{FF2B5EF4-FFF2-40B4-BE49-F238E27FC236}">
                    <a16:creationId xmlns:a16="http://schemas.microsoft.com/office/drawing/2014/main" id="{2665598C-9B80-A57D-5855-335CA2AC9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" y="2659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99" name="Line 37">
                <a:extLst>
                  <a:ext uri="{FF2B5EF4-FFF2-40B4-BE49-F238E27FC236}">
                    <a16:creationId xmlns:a16="http://schemas.microsoft.com/office/drawing/2014/main" id="{9910D3EE-5A8E-30BB-455D-9B26EE6F2F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00" name="Line 38">
                <a:extLst>
                  <a:ext uri="{FF2B5EF4-FFF2-40B4-BE49-F238E27FC236}">
                    <a16:creationId xmlns:a16="http://schemas.microsoft.com/office/drawing/2014/main" id="{ADC35DDB-5A70-968F-C887-E2AE4A6E76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01" name="Line 39">
                <a:extLst>
                  <a:ext uri="{FF2B5EF4-FFF2-40B4-BE49-F238E27FC236}">
                    <a16:creationId xmlns:a16="http://schemas.microsoft.com/office/drawing/2014/main" id="{4E9F3E0B-F061-2426-434A-F69FFCF40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2840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02" name="Line 40">
                <a:extLst>
                  <a:ext uri="{FF2B5EF4-FFF2-40B4-BE49-F238E27FC236}">
                    <a16:creationId xmlns:a16="http://schemas.microsoft.com/office/drawing/2014/main" id="{9A468124-46A9-F5F8-AE0C-3DF12D420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659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03" name="Line 41">
                <a:extLst>
                  <a:ext uri="{FF2B5EF4-FFF2-40B4-BE49-F238E27FC236}">
                    <a16:creationId xmlns:a16="http://schemas.microsoft.com/office/drawing/2014/main" id="{07548FEC-2A22-B0C1-0391-17C70662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04" name="Line 42">
                <a:extLst>
                  <a:ext uri="{FF2B5EF4-FFF2-40B4-BE49-F238E27FC236}">
                    <a16:creationId xmlns:a16="http://schemas.microsoft.com/office/drawing/2014/main" id="{FE0E9346-ADCD-4091-5F1B-AB72C1D0F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5" y="2659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05" name="Line 43">
                <a:extLst>
                  <a:ext uri="{FF2B5EF4-FFF2-40B4-BE49-F238E27FC236}">
                    <a16:creationId xmlns:a16="http://schemas.microsoft.com/office/drawing/2014/main" id="{20F28E75-9BE9-5D21-3190-6E9213843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5" y="2840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68" name="Text Box 44">
              <a:extLst>
                <a:ext uri="{FF2B5EF4-FFF2-40B4-BE49-F238E27FC236}">
                  <a16:creationId xmlns:a16="http://schemas.microsoft.com/office/drawing/2014/main" id="{89336AB7-0B14-AFE8-A1B4-1DE7A71F3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976"/>
              <a:ext cx="4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CP</a:t>
              </a:r>
              <a:endPara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45">
            <a:extLst>
              <a:ext uri="{FF2B5EF4-FFF2-40B4-BE49-F238E27FC236}">
                <a16:creationId xmlns:a16="http://schemas.microsoft.com/office/drawing/2014/main" id="{1CEC41DB-1079-4E33-F2D8-CB2713B6FA6E}"/>
              </a:ext>
            </a:extLst>
          </p:cNvPr>
          <p:cNvGrpSpPr>
            <a:grpSpLocks/>
          </p:cNvGrpSpPr>
          <p:nvPr/>
        </p:nvGrpSpPr>
        <p:grpSpPr bwMode="auto">
          <a:xfrm>
            <a:off x="2927351" y="1054100"/>
            <a:ext cx="4608513" cy="1944688"/>
            <a:chOff x="2064" y="2931"/>
            <a:chExt cx="2903" cy="1225"/>
          </a:xfrm>
        </p:grpSpPr>
        <p:sp>
          <p:nvSpPr>
            <p:cNvPr id="93258" name="Line 46">
              <a:extLst>
                <a:ext uri="{FF2B5EF4-FFF2-40B4-BE49-F238E27FC236}">
                  <a16:creationId xmlns:a16="http://schemas.microsoft.com/office/drawing/2014/main" id="{153AE933-140C-3320-1DF0-B6DE1C30F0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931"/>
              <a:ext cx="0" cy="1225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59" name="Line 47">
              <a:extLst>
                <a:ext uri="{FF2B5EF4-FFF2-40B4-BE49-F238E27FC236}">
                  <a16:creationId xmlns:a16="http://schemas.microsoft.com/office/drawing/2014/main" id="{F7FF9650-8C76-D870-8D5F-F5B4BF2FC5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931"/>
              <a:ext cx="0" cy="1225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60" name="Line 48">
              <a:extLst>
                <a:ext uri="{FF2B5EF4-FFF2-40B4-BE49-F238E27FC236}">
                  <a16:creationId xmlns:a16="http://schemas.microsoft.com/office/drawing/2014/main" id="{0BAF4E93-4360-3EB8-F1C2-6977A0178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2931"/>
              <a:ext cx="0" cy="1225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61" name="Line 49">
              <a:extLst>
                <a:ext uri="{FF2B5EF4-FFF2-40B4-BE49-F238E27FC236}">
                  <a16:creationId xmlns:a16="http://schemas.microsoft.com/office/drawing/2014/main" id="{9A9F754A-FD65-7573-1086-ED0261D060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2931"/>
              <a:ext cx="0" cy="1225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62" name="Line 50">
              <a:extLst>
                <a:ext uri="{FF2B5EF4-FFF2-40B4-BE49-F238E27FC236}">
                  <a16:creationId xmlns:a16="http://schemas.microsoft.com/office/drawing/2014/main" id="{E4BFC620-66C5-F6A6-AEEA-CC53A28315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5" y="2931"/>
              <a:ext cx="0" cy="1225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63" name="Line 51">
              <a:extLst>
                <a:ext uri="{FF2B5EF4-FFF2-40B4-BE49-F238E27FC236}">
                  <a16:creationId xmlns:a16="http://schemas.microsoft.com/office/drawing/2014/main" id="{7F7C4984-AF2A-BD93-6B88-0322E0AF5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2931"/>
              <a:ext cx="0" cy="1225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64" name="Line 52">
              <a:extLst>
                <a:ext uri="{FF2B5EF4-FFF2-40B4-BE49-F238E27FC236}">
                  <a16:creationId xmlns:a16="http://schemas.microsoft.com/office/drawing/2014/main" id="{F686B569-E081-A5BC-8177-0E2ACDD3F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2" y="2931"/>
              <a:ext cx="0" cy="1225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65" name="Line 53">
              <a:extLst>
                <a:ext uri="{FF2B5EF4-FFF2-40B4-BE49-F238E27FC236}">
                  <a16:creationId xmlns:a16="http://schemas.microsoft.com/office/drawing/2014/main" id="{DB205B10-1EE9-419A-62BF-C3BACFCAC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931"/>
              <a:ext cx="0" cy="1225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66" name="Line 54">
              <a:extLst>
                <a:ext uri="{FF2B5EF4-FFF2-40B4-BE49-F238E27FC236}">
                  <a16:creationId xmlns:a16="http://schemas.microsoft.com/office/drawing/2014/main" id="{1C803191-5CCE-9AFF-F756-866C1B29C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7" y="2931"/>
              <a:ext cx="0" cy="1225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5">
            <a:extLst>
              <a:ext uri="{FF2B5EF4-FFF2-40B4-BE49-F238E27FC236}">
                <a16:creationId xmlns:a16="http://schemas.microsoft.com/office/drawing/2014/main" id="{7031BCF0-203F-3FDD-8EC4-16F66C8886C7}"/>
              </a:ext>
            </a:extLst>
          </p:cNvPr>
          <p:cNvGrpSpPr>
            <a:grpSpLocks/>
          </p:cNvGrpSpPr>
          <p:nvPr/>
        </p:nvGrpSpPr>
        <p:grpSpPr bwMode="auto">
          <a:xfrm>
            <a:off x="2927351" y="1700213"/>
            <a:ext cx="576263" cy="792162"/>
            <a:chOff x="2064" y="3612"/>
            <a:chExt cx="363" cy="499"/>
          </a:xfrm>
        </p:grpSpPr>
        <p:grpSp>
          <p:nvGrpSpPr>
            <p:cNvPr id="93252" name="Group 56">
              <a:extLst>
                <a:ext uri="{FF2B5EF4-FFF2-40B4-BE49-F238E27FC236}">
                  <a16:creationId xmlns:a16="http://schemas.microsoft.com/office/drawing/2014/main" id="{8780C4CA-AEA2-0467-2613-2D2A090253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3612"/>
              <a:ext cx="363" cy="181"/>
              <a:chOff x="2064" y="3612"/>
              <a:chExt cx="363" cy="181"/>
            </a:xfrm>
          </p:grpSpPr>
          <p:sp>
            <p:nvSpPr>
              <p:cNvPr id="93256" name="Line 57">
                <a:extLst>
                  <a:ext uri="{FF2B5EF4-FFF2-40B4-BE49-F238E27FC236}">
                    <a16:creationId xmlns:a16="http://schemas.microsoft.com/office/drawing/2014/main" id="{9A94A6A9-14B0-439D-F6F5-56B50FD0E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612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57" name="Line 58">
                <a:extLst>
                  <a:ext uri="{FF2B5EF4-FFF2-40B4-BE49-F238E27FC236}">
                    <a16:creationId xmlns:a16="http://schemas.microsoft.com/office/drawing/2014/main" id="{9C38C814-8501-279F-8CF6-CFD85A723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612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3253" name="Group 59">
              <a:extLst>
                <a:ext uri="{FF2B5EF4-FFF2-40B4-BE49-F238E27FC236}">
                  <a16:creationId xmlns:a16="http://schemas.microsoft.com/office/drawing/2014/main" id="{F7527FC0-4825-84DC-1E51-D461D7A2F8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3929"/>
              <a:ext cx="362" cy="182"/>
              <a:chOff x="2064" y="3929"/>
              <a:chExt cx="362" cy="182"/>
            </a:xfrm>
          </p:grpSpPr>
          <p:sp>
            <p:nvSpPr>
              <p:cNvPr id="93254" name="Line 60">
                <a:extLst>
                  <a:ext uri="{FF2B5EF4-FFF2-40B4-BE49-F238E27FC236}">
                    <a16:creationId xmlns:a16="http://schemas.microsoft.com/office/drawing/2014/main" id="{3C184579-C300-4A3E-6D49-E22CC83D9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3929"/>
                <a:ext cx="362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55" name="Line 61">
                <a:extLst>
                  <a:ext uri="{FF2B5EF4-FFF2-40B4-BE49-F238E27FC236}">
                    <a16:creationId xmlns:a16="http://schemas.microsoft.com/office/drawing/2014/main" id="{3D59F052-D97D-5C61-72E9-5B2CF9DFC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30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62">
            <a:extLst>
              <a:ext uri="{FF2B5EF4-FFF2-40B4-BE49-F238E27FC236}">
                <a16:creationId xmlns:a16="http://schemas.microsoft.com/office/drawing/2014/main" id="{3582C3CC-7EDE-1646-6E41-F89DFC103F03}"/>
              </a:ext>
            </a:extLst>
          </p:cNvPr>
          <p:cNvGrpSpPr>
            <a:grpSpLocks/>
          </p:cNvGrpSpPr>
          <p:nvPr/>
        </p:nvGrpSpPr>
        <p:grpSpPr bwMode="auto">
          <a:xfrm>
            <a:off x="1990725" y="1555750"/>
            <a:ext cx="935038" cy="960438"/>
            <a:chOff x="1475" y="3522"/>
            <a:chExt cx="589" cy="605"/>
          </a:xfrm>
        </p:grpSpPr>
        <p:grpSp>
          <p:nvGrpSpPr>
            <p:cNvPr id="93246" name="Group 63">
              <a:extLst>
                <a:ext uri="{FF2B5EF4-FFF2-40B4-BE49-F238E27FC236}">
                  <a16:creationId xmlns:a16="http://schemas.microsoft.com/office/drawing/2014/main" id="{15E6B057-9D15-C2A6-4BB1-4DC5A0CC2B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5" y="3522"/>
              <a:ext cx="589" cy="288"/>
              <a:chOff x="1475" y="3522"/>
              <a:chExt cx="589" cy="288"/>
            </a:xfrm>
          </p:grpSpPr>
          <p:sp>
            <p:nvSpPr>
              <p:cNvPr id="93250" name="Line 64">
                <a:extLst>
                  <a:ext uri="{FF2B5EF4-FFF2-40B4-BE49-F238E27FC236}">
                    <a16:creationId xmlns:a16="http://schemas.microsoft.com/office/drawing/2014/main" id="{FC03DE4B-BE63-8010-090C-3821B00B3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8" y="3793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51" name="Text Box 65">
                <a:extLst>
                  <a:ext uri="{FF2B5EF4-FFF2-40B4-BE49-F238E27FC236}">
                    <a16:creationId xmlns:a16="http://schemas.microsoft.com/office/drawing/2014/main" id="{EE5DBB9D-1522-1D9C-5800-1DFCD1156E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5" y="3522"/>
                <a:ext cx="4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400" b="1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grpSp>
          <p:nvGrpSpPr>
            <p:cNvPr id="93247" name="Group 66">
              <a:extLst>
                <a:ext uri="{FF2B5EF4-FFF2-40B4-BE49-F238E27FC236}">
                  <a16:creationId xmlns:a16="http://schemas.microsoft.com/office/drawing/2014/main" id="{0590C5B5-0B4F-16EF-2187-9201264FD0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5" y="3839"/>
              <a:ext cx="589" cy="288"/>
              <a:chOff x="1475" y="3839"/>
              <a:chExt cx="589" cy="288"/>
            </a:xfrm>
          </p:grpSpPr>
          <p:sp>
            <p:nvSpPr>
              <p:cNvPr id="93248" name="Line 67">
                <a:extLst>
                  <a:ext uri="{FF2B5EF4-FFF2-40B4-BE49-F238E27FC236}">
                    <a16:creationId xmlns:a16="http://schemas.microsoft.com/office/drawing/2014/main" id="{33B3762A-AFEC-A140-D6C0-A15623CB9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8" y="4111"/>
                <a:ext cx="1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49" name="Text Box 68">
                <a:extLst>
                  <a:ext uri="{FF2B5EF4-FFF2-40B4-BE49-F238E27FC236}">
                    <a16:creationId xmlns:a16="http://schemas.microsoft.com/office/drawing/2014/main" id="{E393CB3F-D878-441F-19A1-72D9A6E1F1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5" y="3839"/>
                <a:ext cx="4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400" b="1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</p:grpSp>
      <p:sp>
        <p:nvSpPr>
          <p:cNvPr id="50245" name="Text Box 69">
            <a:extLst>
              <a:ext uri="{FF2B5EF4-FFF2-40B4-BE49-F238E27FC236}">
                <a16:creationId xmlns:a16="http://schemas.microsoft.com/office/drawing/2014/main" id="{1C9226FA-314D-E487-402C-03114E21F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725" y="2493963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endParaRPr lang="en-US" altLang="zh-CN" sz="2400" b="1" i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" name="Group 70">
            <a:extLst>
              <a:ext uri="{FF2B5EF4-FFF2-40B4-BE49-F238E27FC236}">
                <a16:creationId xmlns:a16="http://schemas.microsoft.com/office/drawing/2014/main" id="{88007605-7CCF-3627-1043-A995A377FF53}"/>
              </a:ext>
            </a:extLst>
          </p:cNvPr>
          <p:cNvGrpSpPr>
            <a:grpSpLocks/>
          </p:cNvGrpSpPr>
          <p:nvPr/>
        </p:nvGrpSpPr>
        <p:grpSpPr bwMode="auto">
          <a:xfrm>
            <a:off x="3503614" y="1701801"/>
            <a:ext cx="574675" cy="792163"/>
            <a:chOff x="2699" y="3294"/>
            <a:chExt cx="362" cy="499"/>
          </a:xfrm>
        </p:grpSpPr>
        <p:sp>
          <p:nvSpPr>
            <p:cNvPr id="93243" name="Line 71">
              <a:extLst>
                <a:ext uri="{FF2B5EF4-FFF2-40B4-BE49-F238E27FC236}">
                  <a16:creationId xmlns:a16="http://schemas.microsoft.com/office/drawing/2014/main" id="{AF2AFCDE-8402-AA90-1623-B7DFC1FFCD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3294"/>
              <a:ext cx="3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44" name="Line 72">
              <a:extLst>
                <a:ext uri="{FF2B5EF4-FFF2-40B4-BE49-F238E27FC236}">
                  <a16:creationId xmlns:a16="http://schemas.microsoft.com/office/drawing/2014/main" id="{E0A9EC92-5E79-4D3A-FAB7-BDF5459384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3793"/>
              <a:ext cx="3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45" name="Line 73">
              <a:extLst>
                <a:ext uri="{FF2B5EF4-FFF2-40B4-BE49-F238E27FC236}">
                  <a16:creationId xmlns:a16="http://schemas.microsoft.com/office/drawing/2014/main" id="{8A318B87-7F9A-1577-B5D8-219BEDB76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3612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74">
            <a:extLst>
              <a:ext uri="{FF2B5EF4-FFF2-40B4-BE49-F238E27FC236}">
                <a16:creationId xmlns:a16="http://schemas.microsoft.com/office/drawing/2014/main" id="{5FB1D7E4-299B-FCB4-12AD-C9AE81796DCD}"/>
              </a:ext>
            </a:extLst>
          </p:cNvPr>
          <p:cNvGrpSpPr>
            <a:grpSpLocks/>
          </p:cNvGrpSpPr>
          <p:nvPr/>
        </p:nvGrpSpPr>
        <p:grpSpPr bwMode="auto">
          <a:xfrm>
            <a:off x="4078289" y="1701801"/>
            <a:ext cx="574675" cy="792163"/>
            <a:chOff x="3061" y="3294"/>
            <a:chExt cx="362" cy="499"/>
          </a:xfrm>
        </p:grpSpPr>
        <p:sp>
          <p:nvSpPr>
            <p:cNvPr id="93239" name="Line 75">
              <a:extLst>
                <a:ext uri="{FF2B5EF4-FFF2-40B4-BE49-F238E27FC236}">
                  <a16:creationId xmlns:a16="http://schemas.microsoft.com/office/drawing/2014/main" id="{FED80437-47FF-8CE1-38A6-AE03EB363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475"/>
              <a:ext cx="3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40" name="Line 76">
              <a:extLst>
                <a:ext uri="{FF2B5EF4-FFF2-40B4-BE49-F238E27FC236}">
                  <a16:creationId xmlns:a16="http://schemas.microsoft.com/office/drawing/2014/main" id="{8ED83630-44F4-14B6-C769-C5AAE98671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294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41" name="Line 77">
              <a:extLst>
                <a:ext uri="{FF2B5EF4-FFF2-40B4-BE49-F238E27FC236}">
                  <a16:creationId xmlns:a16="http://schemas.microsoft.com/office/drawing/2014/main" id="{B326DC51-C7A6-FDD4-6EC1-A200C982D8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612"/>
              <a:ext cx="3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42" name="Line 78">
              <a:extLst>
                <a:ext uri="{FF2B5EF4-FFF2-40B4-BE49-F238E27FC236}">
                  <a16:creationId xmlns:a16="http://schemas.microsoft.com/office/drawing/2014/main" id="{8A68E42B-5750-3C3F-7859-A29B083CF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612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3194" name="Group 79">
            <a:extLst>
              <a:ext uri="{FF2B5EF4-FFF2-40B4-BE49-F238E27FC236}">
                <a16:creationId xmlns:a16="http://schemas.microsoft.com/office/drawing/2014/main" id="{B1E24096-B7FB-72BE-FB0D-65FEBEAD760A}"/>
              </a:ext>
            </a:extLst>
          </p:cNvPr>
          <p:cNvGrpSpPr>
            <a:grpSpLocks/>
          </p:cNvGrpSpPr>
          <p:nvPr/>
        </p:nvGrpSpPr>
        <p:grpSpPr bwMode="auto">
          <a:xfrm>
            <a:off x="4654551" y="1989139"/>
            <a:ext cx="574675" cy="504825"/>
            <a:chOff x="3424" y="3475"/>
            <a:chExt cx="362" cy="318"/>
          </a:xfrm>
        </p:grpSpPr>
        <p:sp>
          <p:nvSpPr>
            <p:cNvPr id="93236" name="Line 80">
              <a:extLst>
                <a:ext uri="{FF2B5EF4-FFF2-40B4-BE49-F238E27FC236}">
                  <a16:creationId xmlns:a16="http://schemas.microsoft.com/office/drawing/2014/main" id="{7F3BC9E1-79BC-E5DA-B268-8CF619EA1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3793"/>
              <a:ext cx="3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37" name="Line 81">
              <a:extLst>
                <a:ext uri="{FF2B5EF4-FFF2-40B4-BE49-F238E27FC236}">
                  <a16:creationId xmlns:a16="http://schemas.microsoft.com/office/drawing/2014/main" id="{017919F8-CD90-F4D5-4D2A-9F2D2329C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3612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38" name="Line 82">
              <a:extLst>
                <a:ext uri="{FF2B5EF4-FFF2-40B4-BE49-F238E27FC236}">
                  <a16:creationId xmlns:a16="http://schemas.microsoft.com/office/drawing/2014/main" id="{D2B6F4DC-3ADB-2DB1-E25C-C23AE027F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3475"/>
              <a:ext cx="3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83">
            <a:extLst>
              <a:ext uri="{FF2B5EF4-FFF2-40B4-BE49-F238E27FC236}">
                <a16:creationId xmlns:a16="http://schemas.microsoft.com/office/drawing/2014/main" id="{5E98AF7E-16B3-B999-6A7C-615CE0ECEC87}"/>
              </a:ext>
            </a:extLst>
          </p:cNvPr>
          <p:cNvGrpSpPr>
            <a:grpSpLocks/>
          </p:cNvGrpSpPr>
          <p:nvPr/>
        </p:nvGrpSpPr>
        <p:grpSpPr bwMode="auto">
          <a:xfrm>
            <a:off x="5230813" y="1700213"/>
            <a:ext cx="2881312" cy="793750"/>
            <a:chOff x="3787" y="3293"/>
            <a:chExt cx="1815" cy="500"/>
          </a:xfrm>
        </p:grpSpPr>
        <p:grpSp>
          <p:nvGrpSpPr>
            <p:cNvPr id="93209" name="Group 84">
              <a:extLst>
                <a:ext uri="{FF2B5EF4-FFF2-40B4-BE49-F238E27FC236}">
                  <a16:creationId xmlns:a16="http://schemas.microsoft.com/office/drawing/2014/main" id="{AAB8A629-90A8-427A-87B9-5E6B7A5BC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7" y="3293"/>
              <a:ext cx="363" cy="499"/>
              <a:chOff x="2064" y="3612"/>
              <a:chExt cx="363" cy="499"/>
            </a:xfrm>
          </p:grpSpPr>
          <p:grpSp>
            <p:nvGrpSpPr>
              <p:cNvPr id="93230" name="Group 85">
                <a:extLst>
                  <a:ext uri="{FF2B5EF4-FFF2-40B4-BE49-F238E27FC236}">
                    <a16:creationId xmlns:a16="http://schemas.microsoft.com/office/drawing/2014/main" id="{BEB67840-692D-2215-A2A0-76237C6E21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4" y="3612"/>
                <a:ext cx="363" cy="181"/>
                <a:chOff x="2064" y="3612"/>
                <a:chExt cx="363" cy="181"/>
              </a:xfrm>
            </p:grpSpPr>
            <p:sp>
              <p:nvSpPr>
                <p:cNvPr id="93234" name="Line 86">
                  <a:extLst>
                    <a:ext uri="{FF2B5EF4-FFF2-40B4-BE49-F238E27FC236}">
                      <a16:creationId xmlns:a16="http://schemas.microsoft.com/office/drawing/2014/main" id="{F345E32F-960F-3260-1AE7-D9C03E9706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3612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235" name="Line 87">
                  <a:extLst>
                    <a:ext uri="{FF2B5EF4-FFF2-40B4-BE49-F238E27FC236}">
                      <a16:creationId xmlns:a16="http://schemas.microsoft.com/office/drawing/2014/main" id="{B2D64E46-087F-CB9C-AD8A-FAEAE4ED03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3612"/>
                  <a:ext cx="0" cy="1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231" name="Group 88">
                <a:extLst>
                  <a:ext uri="{FF2B5EF4-FFF2-40B4-BE49-F238E27FC236}">
                    <a16:creationId xmlns:a16="http://schemas.microsoft.com/office/drawing/2014/main" id="{65276506-2A82-8591-DB81-01460C9308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4" y="3929"/>
                <a:ext cx="362" cy="182"/>
                <a:chOff x="2064" y="3929"/>
                <a:chExt cx="362" cy="182"/>
              </a:xfrm>
            </p:grpSpPr>
            <p:sp>
              <p:nvSpPr>
                <p:cNvPr id="93232" name="Line 89">
                  <a:extLst>
                    <a:ext uri="{FF2B5EF4-FFF2-40B4-BE49-F238E27FC236}">
                      <a16:creationId xmlns:a16="http://schemas.microsoft.com/office/drawing/2014/main" id="{748611DF-159F-9B20-B0F6-B12409B9D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64" y="3929"/>
                  <a:ext cx="362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233" name="Line 90">
                  <a:extLst>
                    <a:ext uri="{FF2B5EF4-FFF2-40B4-BE49-F238E27FC236}">
                      <a16:creationId xmlns:a16="http://schemas.microsoft.com/office/drawing/2014/main" id="{13AA1A48-F7CC-8146-4E82-C28DA2DA4D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3930"/>
                  <a:ext cx="0" cy="1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3210" name="Group 91">
              <a:extLst>
                <a:ext uri="{FF2B5EF4-FFF2-40B4-BE49-F238E27FC236}">
                  <a16:creationId xmlns:a16="http://schemas.microsoft.com/office/drawing/2014/main" id="{3DBEB2C0-5340-DCC1-72FD-E80E95245F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0" y="3294"/>
              <a:ext cx="362" cy="499"/>
              <a:chOff x="2699" y="3294"/>
              <a:chExt cx="362" cy="499"/>
            </a:xfrm>
          </p:grpSpPr>
          <p:sp>
            <p:nvSpPr>
              <p:cNvPr id="93227" name="Line 92">
                <a:extLst>
                  <a:ext uri="{FF2B5EF4-FFF2-40B4-BE49-F238E27FC236}">
                    <a16:creationId xmlns:a16="http://schemas.microsoft.com/office/drawing/2014/main" id="{510256F2-F64E-E379-24DF-C17E64E65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9" y="3294"/>
                <a:ext cx="3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8" name="Line 93">
                <a:extLst>
                  <a:ext uri="{FF2B5EF4-FFF2-40B4-BE49-F238E27FC236}">
                    <a16:creationId xmlns:a16="http://schemas.microsoft.com/office/drawing/2014/main" id="{B6D2D2EF-692D-EED7-2619-5CE052212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9" y="3793"/>
                <a:ext cx="3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9" name="Line 94">
                <a:extLst>
                  <a:ext uri="{FF2B5EF4-FFF2-40B4-BE49-F238E27FC236}">
                    <a16:creationId xmlns:a16="http://schemas.microsoft.com/office/drawing/2014/main" id="{B54B4DB0-0B9C-630C-520F-E364F77BA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9" y="3612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3211" name="Group 95">
              <a:extLst>
                <a:ext uri="{FF2B5EF4-FFF2-40B4-BE49-F238E27FC236}">
                  <a16:creationId xmlns:a16="http://schemas.microsoft.com/office/drawing/2014/main" id="{B7D8A908-81A0-C13A-D224-ED520D4374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2" y="3294"/>
              <a:ext cx="362" cy="499"/>
              <a:chOff x="3061" y="3294"/>
              <a:chExt cx="362" cy="499"/>
            </a:xfrm>
          </p:grpSpPr>
          <p:sp>
            <p:nvSpPr>
              <p:cNvPr id="93223" name="Line 96">
                <a:extLst>
                  <a:ext uri="{FF2B5EF4-FFF2-40B4-BE49-F238E27FC236}">
                    <a16:creationId xmlns:a16="http://schemas.microsoft.com/office/drawing/2014/main" id="{02A26C40-625C-9AE2-78F1-DA656F06E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3475"/>
                <a:ext cx="3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4" name="Line 97">
                <a:extLst>
                  <a:ext uri="{FF2B5EF4-FFF2-40B4-BE49-F238E27FC236}">
                    <a16:creationId xmlns:a16="http://schemas.microsoft.com/office/drawing/2014/main" id="{7708B690-9107-8ED6-B466-323FCDF5F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3294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5" name="Line 98">
                <a:extLst>
                  <a:ext uri="{FF2B5EF4-FFF2-40B4-BE49-F238E27FC236}">
                    <a16:creationId xmlns:a16="http://schemas.microsoft.com/office/drawing/2014/main" id="{7ADD5590-DBDF-2B17-F743-64770B503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3612"/>
                <a:ext cx="3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6" name="Line 99">
                <a:extLst>
                  <a:ext uri="{FF2B5EF4-FFF2-40B4-BE49-F238E27FC236}">
                    <a16:creationId xmlns:a16="http://schemas.microsoft.com/office/drawing/2014/main" id="{6CC89224-017D-13CE-A20F-EB0734012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3612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3212" name="Group 100">
              <a:extLst>
                <a:ext uri="{FF2B5EF4-FFF2-40B4-BE49-F238E27FC236}">
                  <a16:creationId xmlns:a16="http://schemas.microsoft.com/office/drawing/2014/main" id="{CAF13B68-0597-4F0B-9AE3-68BF5973CD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5" y="3475"/>
              <a:ext cx="362" cy="318"/>
              <a:chOff x="3424" y="3475"/>
              <a:chExt cx="362" cy="318"/>
            </a:xfrm>
          </p:grpSpPr>
          <p:sp>
            <p:nvSpPr>
              <p:cNvPr id="93220" name="Line 101">
                <a:extLst>
                  <a:ext uri="{FF2B5EF4-FFF2-40B4-BE49-F238E27FC236}">
                    <a16:creationId xmlns:a16="http://schemas.microsoft.com/office/drawing/2014/main" id="{CD632215-9CD3-EAD5-E6F2-3A3A93938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4" y="3793"/>
                <a:ext cx="3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1" name="Line 102">
                <a:extLst>
                  <a:ext uri="{FF2B5EF4-FFF2-40B4-BE49-F238E27FC236}">
                    <a16:creationId xmlns:a16="http://schemas.microsoft.com/office/drawing/2014/main" id="{22D81B1C-94EF-0084-15B6-2676B85A21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4" y="3612"/>
                <a:ext cx="0" cy="1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2" name="Line 103">
                <a:extLst>
                  <a:ext uri="{FF2B5EF4-FFF2-40B4-BE49-F238E27FC236}">
                    <a16:creationId xmlns:a16="http://schemas.microsoft.com/office/drawing/2014/main" id="{C9C85671-59B0-6D6B-C78C-0A0CCFC096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4" y="3475"/>
                <a:ext cx="3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3213" name="Group 104">
              <a:extLst>
                <a:ext uri="{FF2B5EF4-FFF2-40B4-BE49-F238E27FC236}">
                  <a16:creationId xmlns:a16="http://schemas.microsoft.com/office/drawing/2014/main" id="{BE895EA2-0C07-43AB-A017-2A12C210C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9" y="3294"/>
              <a:ext cx="363" cy="499"/>
              <a:chOff x="2064" y="3612"/>
              <a:chExt cx="363" cy="499"/>
            </a:xfrm>
          </p:grpSpPr>
          <p:grpSp>
            <p:nvGrpSpPr>
              <p:cNvPr id="93214" name="Group 105">
                <a:extLst>
                  <a:ext uri="{FF2B5EF4-FFF2-40B4-BE49-F238E27FC236}">
                    <a16:creationId xmlns:a16="http://schemas.microsoft.com/office/drawing/2014/main" id="{4AD55CA1-4F03-2C9D-5EB5-F82EB0617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4" y="3612"/>
                <a:ext cx="363" cy="181"/>
                <a:chOff x="2064" y="3612"/>
                <a:chExt cx="363" cy="181"/>
              </a:xfrm>
            </p:grpSpPr>
            <p:sp>
              <p:nvSpPr>
                <p:cNvPr id="93218" name="Line 106">
                  <a:extLst>
                    <a:ext uri="{FF2B5EF4-FFF2-40B4-BE49-F238E27FC236}">
                      <a16:creationId xmlns:a16="http://schemas.microsoft.com/office/drawing/2014/main" id="{6B8938D0-D085-62BE-E023-57694CC87B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3612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219" name="Line 107">
                  <a:extLst>
                    <a:ext uri="{FF2B5EF4-FFF2-40B4-BE49-F238E27FC236}">
                      <a16:creationId xmlns:a16="http://schemas.microsoft.com/office/drawing/2014/main" id="{2AAC3D65-DDA7-3AB7-37F7-C01127A889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3612"/>
                  <a:ext cx="0" cy="1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215" name="Group 108">
                <a:extLst>
                  <a:ext uri="{FF2B5EF4-FFF2-40B4-BE49-F238E27FC236}">
                    <a16:creationId xmlns:a16="http://schemas.microsoft.com/office/drawing/2014/main" id="{5C9B1549-2D40-FAB1-C173-2CDF045AD5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4" y="3929"/>
                <a:ext cx="362" cy="182"/>
                <a:chOff x="2064" y="3929"/>
                <a:chExt cx="362" cy="182"/>
              </a:xfrm>
            </p:grpSpPr>
            <p:sp>
              <p:nvSpPr>
                <p:cNvPr id="93216" name="Line 109">
                  <a:extLst>
                    <a:ext uri="{FF2B5EF4-FFF2-40B4-BE49-F238E27FC236}">
                      <a16:creationId xmlns:a16="http://schemas.microsoft.com/office/drawing/2014/main" id="{209845BA-BE6B-7A9A-BA38-4D90E5AC2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64" y="3929"/>
                  <a:ext cx="362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217" name="Line 110">
                  <a:extLst>
                    <a:ext uri="{FF2B5EF4-FFF2-40B4-BE49-F238E27FC236}">
                      <a16:creationId xmlns:a16="http://schemas.microsoft.com/office/drawing/2014/main" id="{752D5944-2E49-0C81-A40C-D9A99A20B5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3930"/>
                  <a:ext cx="0" cy="1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4" name="Group 111">
            <a:extLst>
              <a:ext uri="{FF2B5EF4-FFF2-40B4-BE49-F238E27FC236}">
                <a16:creationId xmlns:a16="http://schemas.microsoft.com/office/drawing/2014/main" id="{DCB7B70F-542E-3E5A-B58D-048CE02DB9AD}"/>
              </a:ext>
            </a:extLst>
          </p:cNvPr>
          <p:cNvGrpSpPr>
            <a:grpSpLocks/>
          </p:cNvGrpSpPr>
          <p:nvPr/>
        </p:nvGrpSpPr>
        <p:grpSpPr bwMode="auto">
          <a:xfrm>
            <a:off x="2711451" y="2636839"/>
            <a:ext cx="5400675" cy="288925"/>
            <a:chOff x="2200" y="3883"/>
            <a:chExt cx="3402" cy="182"/>
          </a:xfrm>
        </p:grpSpPr>
        <p:sp>
          <p:nvSpPr>
            <p:cNvPr id="93198" name="Line 112">
              <a:extLst>
                <a:ext uri="{FF2B5EF4-FFF2-40B4-BE49-F238E27FC236}">
                  <a16:creationId xmlns:a16="http://schemas.microsoft.com/office/drawing/2014/main" id="{43FCE3E2-457C-D4D9-8244-373409885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3884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99" name="Line 113">
              <a:extLst>
                <a:ext uri="{FF2B5EF4-FFF2-40B4-BE49-F238E27FC236}">
                  <a16:creationId xmlns:a16="http://schemas.microsoft.com/office/drawing/2014/main" id="{89C5A34B-4850-4F20-FD3C-195EA8445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" y="3883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0" name="Line 114">
              <a:extLst>
                <a:ext uri="{FF2B5EF4-FFF2-40B4-BE49-F238E27FC236}">
                  <a16:creationId xmlns:a16="http://schemas.microsoft.com/office/drawing/2014/main" id="{9B788403-7A32-16D5-866F-D22513C4A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4065"/>
              <a:ext cx="10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1" name="Line 115">
              <a:extLst>
                <a:ext uri="{FF2B5EF4-FFF2-40B4-BE49-F238E27FC236}">
                  <a16:creationId xmlns:a16="http://schemas.microsoft.com/office/drawing/2014/main" id="{98BE745A-7447-4D64-782E-26E4847BC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3884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2" name="Line 116">
              <a:extLst>
                <a:ext uri="{FF2B5EF4-FFF2-40B4-BE49-F238E27FC236}">
                  <a16:creationId xmlns:a16="http://schemas.microsoft.com/office/drawing/2014/main" id="{599D18C0-6671-8982-4F8C-FE0F7E4A5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4" y="3884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3" name="Line 117">
              <a:extLst>
                <a:ext uri="{FF2B5EF4-FFF2-40B4-BE49-F238E27FC236}">
                  <a16:creationId xmlns:a16="http://schemas.microsoft.com/office/drawing/2014/main" id="{A79CFB28-0551-9ECE-EDBF-EF240A533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3884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4" name="Line 118">
              <a:extLst>
                <a:ext uri="{FF2B5EF4-FFF2-40B4-BE49-F238E27FC236}">
                  <a16:creationId xmlns:a16="http://schemas.microsoft.com/office/drawing/2014/main" id="{584B0CD2-8879-7174-7B67-B200CFE114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4065"/>
              <a:ext cx="10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5" name="Line 119">
              <a:extLst>
                <a:ext uri="{FF2B5EF4-FFF2-40B4-BE49-F238E27FC236}">
                  <a16:creationId xmlns:a16="http://schemas.microsoft.com/office/drawing/2014/main" id="{FF3A3FF0-2031-240C-0A68-83E41AE70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" y="3884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6" name="Line 120">
              <a:extLst>
                <a:ext uri="{FF2B5EF4-FFF2-40B4-BE49-F238E27FC236}">
                  <a16:creationId xmlns:a16="http://schemas.microsoft.com/office/drawing/2014/main" id="{24EBD5B6-71ED-36AD-BD3F-E7CEE43A3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6" y="3884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7" name="Line 121">
              <a:extLst>
                <a:ext uri="{FF2B5EF4-FFF2-40B4-BE49-F238E27FC236}">
                  <a16:creationId xmlns:a16="http://schemas.microsoft.com/office/drawing/2014/main" id="{7FA18944-FD2D-94FD-E851-A0E76FC212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" y="3884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8" name="Line 122">
              <a:extLst>
                <a:ext uri="{FF2B5EF4-FFF2-40B4-BE49-F238E27FC236}">
                  <a16:creationId xmlns:a16="http://schemas.microsoft.com/office/drawing/2014/main" id="{A0A12DD0-789C-0463-A00D-7045E6ED37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9" y="4065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299" name="Rectangle 123">
            <a:extLst>
              <a:ext uri="{FF2B5EF4-FFF2-40B4-BE49-F238E27FC236}">
                <a16:creationId xmlns:a16="http://schemas.microsoft.com/office/drawing/2014/main" id="{605F46C2-B487-FF2B-7877-53682B6F7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41663"/>
            <a:ext cx="91440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）逻辑功能分析</a:t>
            </a:r>
          </a:p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    由状态图可知：</a:t>
            </a:r>
          </a:p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      该电路一共有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个状态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00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01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，在时钟脉</a:t>
            </a:r>
          </a:p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冲作用下，按照减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规律循环变化，</a:t>
            </a:r>
            <a:r>
              <a:rPr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是借位信号。</a:t>
            </a:r>
            <a:r>
              <a:rPr lang="en-US" altLang="zh-CN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位二进制异步减法计数器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45" grpId="0"/>
      <p:bldP spid="50299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04F496D7-D577-4E85-489D-E78C63D17A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00200" y="457200"/>
            <a:ext cx="9144000" cy="762000"/>
          </a:xfrm>
        </p:spPr>
        <p:txBody>
          <a:bodyPr>
            <a:normAutofit fontScale="90000"/>
          </a:bodyPr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3200">
                <a:solidFill>
                  <a:srgbClr val="006666"/>
                </a:solidFill>
                <a:latin typeface="Times New Roman" panose="02020603050405020304" pitchFamily="18" charset="0"/>
              </a:rPr>
              <a:t>分析图示逻辑电路的逻辑功能，说明其用处。</a:t>
            </a:r>
            <a:br>
              <a:rPr lang="zh-CN" altLang="en-US" sz="3200">
                <a:solidFill>
                  <a:srgbClr val="006666"/>
                </a:solidFill>
                <a:latin typeface="Times New Roman" panose="02020603050405020304" pitchFamily="18" charset="0"/>
              </a:rPr>
            </a:br>
            <a:r>
              <a:rPr lang="zh-CN" altLang="en-US" sz="3200">
                <a:solidFill>
                  <a:srgbClr val="006666"/>
                </a:solidFill>
                <a:latin typeface="Times New Roman" panose="02020603050405020304" pitchFamily="18" charset="0"/>
              </a:rPr>
              <a:t>        设初始状态为“</a:t>
            </a:r>
            <a:r>
              <a:rPr lang="en-US" altLang="zh-CN" sz="3200">
                <a:solidFill>
                  <a:srgbClr val="006666"/>
                </a:solidFill>
                <a:latin typeface="Times New Roman" panose="02020603050405020304" pitchFamily="18" charset="0"/>
              </a:rPr>
              <a:t>000”</a:t>
            </a:r>
            <a:r>
              <a:rPr lang="zh-CN" altLang="en-US" sz="3200">
                <a:solidFill>
                  <a:srgbClr val="006666"/>
                </a:solidFill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94211" name="Group 100">
            <a:extLst>
              <a:ext uri="{FF2B5EF4-FFF2-40B4-BE49-F238E27FC236}">
                <a16:creationId xmlns:a16="http://schemas.microsoft.com/office/drawing/2014/main" id="{6E6CE1ED-7292-F0A4-ABF2-70A489D94974}"/>
              </a:ext>
            </a:extLst>
          </p:cNvPr>
          <p:cNvGrpSpPr>
            <a:grpSpLocks/>
          </p:cNvGrpSpPr>
          <p:nvPr/>
        </p:nvGrpSpPr>
        <p:grpSpPr bwMode="auto">
          <a:xfrm>
            <a:off x="1743076" y="6010276"/>
            <a:ext cx="6867525" cy="161925"/>
            <a:chOff x="912" y="912"/>
            <a:chExt cx="4326" cy="102"/>
          </a:xfrm>
        </p:grpSpPr>
        <p:pic>
          <p:nvPicPr>
            <p:cNvPr id="94216" name="Picture 101" descr="Green and Black Diamond">
              <a:extLst>
                <a:ext uri="{FF2B5EF4-FFF2-40B4-BE49-F238E27FC236}">
                  <a16:creationId xmlns:a16="http://schemas.microsoft.com/office/drawing/2014/main" id="{B674E61D-24B5-9549-5594-EFDAFC85D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17" name="Picture 102" descr="Green and Black Diamond">
              <a:extLst>
                <a:ext uri="{FF2B5EF4-FFF2-40B4-BE49-F238E27FC236}">
                  <a16:creationId xmlns:a16="http://schemas.microsoft.com/office/drawing/2014/main" id="{DAFB7620-F5CC-2DBE-A559-94C1D65CD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18" name="Picture 103" descr="Green and Black Diamond">
              <a:extLst>
                <a:ext uri="{FF2B5EF4-FFF2-40B4-BE49-F238E27FC236}">
                  <a16:creationId xmlns:a16="http://schemas.microsoft.com/office/drawing/2014/main" id="{7AF2CC29-C733-533E-E698-B5B83D305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19" name="Picture 104" descr="Green and Black Diamond">
              <a:extLst>
                <a:ext uri="{FF2B5EF4-FFF2-40B4-BE49-F238E27FC236}">
                  <a16:creationId xmlns:a16="http://schemas.microsoft.com/office/drawing/2014/main" id="{32126CA8-11B9-0FA2-B389-E8339FB65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0" name="Picture 105" descr="Green and Black Diamond">
              <a:extLst>
                <a:ext uri="{FF2B5EF4-FFF2-40B4-BE49-F238E27FC236}">
                  <a16:creationId xmlns:a16="http://schemas.microsoft.com/office/drawing/2014/main" id="{ACADF03B-7603-0553-FE43-0BDFD72AB8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1" name="Picture 106" descr="Green and Black Diamond">
              <a:extLst>
                <a:ext uri="{FF2B5EF4-FFF2-40B4-BE49-F238E27FC236}">
                  <a16:creationId xmlns:a16="http://schemas.microsoft.com/office/drawing/2014/main" id="{E4F7B206-09F3-099F-6341-E28BEE018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2" name="Picture 107" descr="Green and Black Diamond">
              <a:extLst>
                <a:ext uri="{FF2B5EF4-FFF2-40B4-BE49-F238E27FC236}">
                  <a16:creationId xmlns:a16="http://schemas.microsoft.com/office/drawing/2014/main" id="{4F978861-10B2-E1C8-F05A-B087BFCC8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3" name="Picture 108" descr="Green and Black Diamond">
              <a:extLst>
                <a:ext uri="{FF2B5EF4-FFF2-40B4-BE49-F238E27FC236}">
                  <a16:creationId xmlns:a16="http://schemas.microsoft.com/office/drawing/2014/main" id="{E7814958-5B5A-01E1-CAB2-BB8C90107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4" name="Picture 109" descr="Green and Black Diamond">
              <a:extLst>
                <a:ext uri="{FF2B5EF4-FFF2-40B4-BE49-F238E27FC236}">
                  <a16:creationId xmlns:a16="http://schemas.microsoft.com/office/drawing/2014/main" id="{18056198-FB01-6BEA-39E9-C419B9853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5" name="Picture 110" descr="Green and Black Diamond">
              <a:extLst>
                <a:ext uri="{FF2B5EF4-FFF2-40B4-BE49-F238E27FC236}">
                  <a16:creationId xmlns:a16="http://schemas.microsoft.com/office/drawing/2014/main" id="{3C537036-ED6D-1CFB-75AB-8DD73AB15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6" name="Picture 111" descr="Green and Black Diamond">
              <a:extLst>
                <a:ext uri="{FF2B5EF4-FFF2-40B4-BE49-F238E27FC236}">
                  <a16:creationId xmlns:a16="http://schemas.microsoft.com/office/drawing/2014/main" id="{0F4ADA4F-9289-23A1-80DF-1FE1A0F81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7" name="Picture 112" descr="Green and Black Diamond">
              <a:extLst>
                <a:ext uri="{FF2B5EF4-FFF2-40B4-BE49-F238E27FC236}">
                  <a16:creationId xmlns:a16="http://schemas.microsoft.com/office/drawing/2014/main" id="{7680A06E-A131-F959-83CC-AE9E245C1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8" name="Picture 113" descr="Green and Black Diamond">
              <a:extLst>
                <a:ext uri="{FF2B5EF4-FFF2-40B4-BE49-F238E27FC236}">
                  <a16:creationId xmlns:a16="http://schemas.microsoft.com/office/drawing/2014/main" id="{9D079C88-7412-D926-2478-638CD2752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9" name="Picture 114" descr="Green and Black Diamond">
              <a:extLst>
                <a:ext uri="{FF2B5EF4-FFF2-40B4-BE49-F238E27FC236}">
                  <a16:creationId xmlns:a16="http://schemas.microsoft.com/office/drawing/2014/main" id="{8F7ACB3F-F97D-DC07-9005-316A2204A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0" name="Picture 115" descr="Green and Black Diamond">
              <a:extLst>
                <a:ext uri="{FF2B5EF4-FFF2-40B4-BE49-F238E27FC236}">
                  <a16:creationId xmlns:a16="http://schemas.microsoft.com/office/drawing/2014/main" id="{0669D956-056E-0C78-CB69-C0E000A9D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1" name="Picture 116" descr="Green and Black Diamond">
              <a:extLst>
                <a:ext uri="{FF2B5EF4-FFF2-40B4-BE49-F238E27FC236}">
                  <a16:creationId xmlns:a16="http://schemas.microsoft.com/office/drawing/2014/main" id="{5887320F-D222-E997-8143-059EA067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2" name="Picture 117" descr="Green and Black Diamond">
              <a:extLst>
                <a:ext uri="{FF2B5EF4-FFF2-40B4-BE49-F238E27FC236}">
                  <a16:creationId xmlns:a16="http://schemas.microsoft.com/office/drawing/2014/main" id="{EA33E21C-8E39-A80B-C284-5EA7F4E51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3" name="Picture 118" descr="Green and Black Diamond">
              <a:extLst>
                <a:ext uri="{FF2B5EF4-FFF2-40B4-BE49-F238E27FC236}">
                  <a16:creationId xmlns:a16="http://schemas.microsoft.com/office/drawing/2014/main" id="{F83FF7F5-EE8F-A8E9-8EED-9D187963F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4" name="Picture 119" descr="Green and Black Diamond">
              <a:extLst>
                <a:ext uri="{FF2B5EF4-FFF2-40B4-BE49-F238E27FC236}">
                  <a16:creationId xmlns:a16="http://schemas.microsoft.com/office/drawing/2014/main" id="{D09F1C66-C56D-63C3-01E7-1EA9F7C34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5" name="Picture 120" descr="Green and Black Diamond">
              <a:extLst>
                <a:ext uri="{FF2B5EF4-FFF2-40B4-BE49-F238E27FC236}">
                  <a16:creationId xmlns:a16="http://schemas.microsoft.com/office/drawing/2014/main" id="{3EDC546C-F066-02F7-F71F-3A79F50A1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6" name="Picture 121" descr="Green and Black Diamond">
              <a:extLst>
                <a:ext uri="{FF2B5EF4-FFF2-40B4-BE49-F238E27FC236}">
                  <a16:creationId xmlns:a16="http://schemas.microsoft.com/office/drawing/2014/main" id="{F842626B-93B4-59A8-2586-746C109A8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7" name="Picture 122" descr="Green and Black Diamond">
              <a:extLst>
                <a:ext uri="{FF2B5EF4-FFF2-40B4-BE49-F238E27FC236}">
                  <a16:creationId xmlns:a16="http://schemas.microsoft.com/office/drawing/2014/main" id="{8A7138D0-A4F5-AD25-468F-EACBA85C5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8" name="Picture 123" descr="Green and Black Diamond">
              <a:extLst>
                <a:ext uri="{FF2B5EF4-FFF2-40B4-BE49-F238E27FC236}">
                  <a16:creationId xmlns:a16="http://schemas.microsoft.com/office/drawing/2014/main" id="{CDCC0BE9-0C81-429D-20DA-8CB1F4A63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39" name="Picture 124" descr="Green and Black Diamond">
              <a:extLst>
                <a:ext uri="{FF2B5EF4-FFF2-40B4-BE49-F238E27FC236}">
                  <a16:creationId xmlns:a16="http://schemas.microsoft.com/office/drawing/2014/main" id="{0D9FBFED-06C3-FDFC-1D39-333425FB8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0" name="Picture 125" descr="Green and Black Diamond">
              <a:extLst>
                <a:ext uri="{FF2B5EF4-FFF2-40B4-BE49-F238E27FC236}">
                  <a16:creationId xmlns:a16="http://schemas.microsoft.com/office/drawing/2014/main" id="{652547BE-7302-C98E-A2B8-C8349C2BC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1" name="Picture 126" descr="Green and Black Diamond">
              <a:extLst>
                <a:ext uri="{FF2B5EF4-FFF2-40B4-BE49-F238E27FC236}">
                  <a16:creationId xmlns:a16="http://schemas.microsoft.com/office/drawing/2014/main" id="{C73FFD82-80D6-FC41-B030-7D3CE2F0B9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2" name="Picture 127" descr="Green and Black Diamond">
              <a:extLst>
                <a:ext uri="{FF2B5EF4-FFF2-40B4-BE49-F238E27FC236}">
                  <a16:creationId xmlns:a16="http://schemas.microsoft.com/office/drawing/2014/main" id="{818B0CFB-3990-8A99-5F4A-0CDA3FBF5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3" name="Picture 128" descr="Green and Black Diamond">
              <a:extLst>
                <a:ext uri="{FF2B5EF4-FFF2-40B4-BE49-F238E27FC236}">
                  <a16:creationId xmlns:a16="http://schemas.microsoft.com/office/drawing/2014/main" id="{3F387721-AFD1-D619-AAD9-D7632216D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4" name="Picture 129" descr="Green and Black Diamond">
              <a:extLst>
                <a:ext uri="{FF2B5EF4-FFF2-40B4-BE49-F238E27FC236}">
                  <a16:creationId xmlns:a16="http://schemas.microsoft.com/office/drawing/2014/main" id="{10F9AB21-B261-F7DE-50E2-DA9E1FA7D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5" name="Picture 130" descr="Green and Black Diamond">
              <a:extLst>
                <a:ext uri="{FF2B5EF4-FFF2-40B4-BE49-F238E27FC236}">
                  <a16:creationId xmlns:a16="http://schemas.microsoft.com/office/drawing/2014/main" id="{26C127DC-7F42-B319-49FF-1832E1C15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6" name="Picture 131" descr="Green and Black Diamond">
              <a:extLst>
                <a:ext uri="{FF2B5EF4-FFF2-40B4-BE49-F238E27FC236}">
                  <a16:creationId xmlns:a16="http://schemas.microsoft.com/office/drawing/2014/main" id="{349130DB-291E-4E8D-4735-3C349FBDE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7" name="Picture 132" descr="Green and Black Diamond">
              <a:extLst>
                <a:ext uri="{FF2B5EF4-FFF2-40B4-BE49-F238E27FC236}">
                  <a16:creationId xmlns:a16="http://schemas.microsoft.com/office/drawing/2014/main" id="{4E726A1E-A4A7-D7A2-0764-698D604CF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8" name="Picture 133" descr="Green and Black Diamond">
              <a:extLst>
                <a:ext uri="{FF2B5EF4-FFF2-40B4-BE49-F238E27FC236}">
                  <a16:creationId xmlns:a16="http://schemas.microsoft.com/office/drawing/2014/main" id="{5FE3C3AC-9978-C1F8-064E-E7A4D265A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49" name="Picture 134" descr="Green and Black Diamond">
              <a:extLst>
                <a:ext uri="{FF2B5EF4-FFF2-40B4-BE49-F238E27FC236}">
                  <a16:creationId xmlns:a16="http://schemas.microsoft.com/office/drawing/2014/main" id="{B80B584A-B0E9-6C9A-EBE4-C6E948967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0" name="Picture 135" descr="Green and Black Diamond">
              <a:extLst>
                <a:ext uri="{FF2B5EF4-FFF2-40B4-BE49-F238E27FC236}">
                  <a16:creationId xmlns:a16="http://schemas.microsoft.com/office/drawing/2014/main" id="{913E2505-BF93-9C1A-24AA-2095DC25A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1" name="Picture 136" descr="Green and Black Diamond">
              <a:extLst>
                <a:ext uri="{FF2B5EF4-FFF2-40B4-BE49-F238E27FC236}">
                  <a16:creationId xmlns:a16="http://schemas.microsoft.com/office/drawing/2014/main" id="{59005F76-1755-3F49-0CC1-FAC1D7232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2" name="Picture 137" descr="Green and Black Diamond">
              <a:extLst>
                <a:ext uri="{FF2B5EF4-FFF2-40B4-BE49-F238E27FC236}">
                  <a16:creationId xmlns:a16="http://schemas.microsoft.com/office/drawing/2014/main" id="{15F2F38A-7C1C-2350-17A1-19E65D59C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3" name="Picture 138" descr="Green and Black Diamond">
              <a:extLst>
                <a:ext uri="{FF2B5EF4-FFF2-40B4-BE49-F238E27FC236}">
                  <a16:creationId xmlns:a16="http://schemas.microsoft.com/office/drawing/2014/main" id="{C4E2959F-9941-368E-520A-D422BCC11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4" name="Picture 139" descr="Green and Black Diamond">
              <a:extLst>
                <a:ext uri="{FF2B5EF4-FFF2-40B4-BE49-F238E27FC236}">
                  <a16:creationId xmlns:a16="http://schemas.microsoft.com/office/drawing/2014/main" id="{F78B75E9-87C8-CB6E-D22A-994E6471B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5" name="Picture 140" descr="Green and Black Diamond">
              <a:extLst>
                <a:ext uri="{FF2B5EF4-FFF2-40B4-BE49-F238E27FC236}">
                  <a16:creationId xmlns:a16="http://schemas.microsoft.com/office/drawing/2014/main" id="{C8700033-9878-7EF0-378A-7FEE425C6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6" name="Picture 141" descr="Green and Black Diamond">
              <a:extLst>
                <a:ext uri="{FF2B5EF4-FFF2-40B4-BE49-F238E27FC236}">
                  <a16:creationId xmlns:a16="http://schemas.microsoft.com/office/drawing/2014/main" id="{BAC70B0D-CB97-91CD-E722-B202398F2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7" name="Picture 142" descr="Green and Black Diamond">
              <a:extLst>
                <a:ext uri="{FF2B5EF4-FFF2-40B4-BE49-F238E27FC236}">
                  <a16:creationId xmlns:a16="http://schemas.microsoft.com/office/drawing/2014/main" id="{47CF4655-0CA9-FFEF-A1DB-7F9AB90F0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8" name="Picture 143" descr="Green and Black Diamond">
              <a:extLst>
                <a:ext uri="{FF2B5EF4-FFF2-40B4-BE49-F238E27FC236}">
                  <a16:creationId xmlns:a16="http://schemas.microsoft.com/office/drawing/2014/main" id="{ABEA780F-D053-D42F-93E5-789C63D66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59" name="Picture 144" descr="Green and Black Diamond">
              <a:extLst>
                <a:ext uri="{FF2B5EF4-FFF2-40B4-BE49-F238E27FC236}">
                  <a16:creationId xmlns:a16="http://schemas.microsoft.com/office/drawing/2014/main" id="{C4937936-A6A1-04BD-0A50-9A7D1EDDF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60" name="Picture 145" descr="Green and Black Diamond">
              <a:extLst>
                <a:ext uri="{FF2B5EF4-FFF2-40B4-BE49-F238E27FC236}">
                  <a16:creationId xmlns:a16="http://schemas.microsoft.com/office/drawing/2014/main" id="{10019B7E-9262-0432-762E-75E094F40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212" name="Group 146">
            <a:extLst>
              <a:ext uri="{FF2B5EF4-FFF2-40B4-BE49-F238E27FC236}">
                <a16:creationId xmlns:a16="http://schemas.microsoft.com/office/drawing/2014/main" id="{3E95DA30-B0F0-30EF-2313-CA173A220EB7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990600"/>
            <a:ext cx="1981200" cy="1219200"/>
            <a:chOff x="4224" y="96"/>
            <a:chExt cx="1248" cy="768"/>
          </a:xfrm>
        </p:grpSpPr>
        <p:sp>
          <p:nvSpPr>
            <p:cNvPr id="94214" name="AutoShape 147">
              <a:extLst>
                <a:ext uri="{FF2B5EF4-FFF2-40B4-BE49-F238E27FC236}">
                  <a16:creationId xmlns:a16="http://schemas.microsoft.com/office/drawing/2014/main" id="{2B27BCAC-75B3-FBF3-1A0B-470C10D48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96"/>
              <a:ext cx="576" cy="672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</a:gradFill>
            <a:ln w="1905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15" name="AutoShape 148">
              <a:extLst>
                <a:ext uri="{FF2B5EF4-FFF2-40B4-BE49-F238E27FC236}">
                  <a16:creationId xmlns:a16="http://schemas.microsoft.com/office/drawing/2014/main" id="{06C93CB1-6A52-4674-EF7F-F4E4F7DF7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84"/>
              <a:ext cx="480" cy="480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</a:gradFill>
            <a:ln w="1905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4213" name="Object 164">
            <a:extLst>
              <a:ext uri="{FF2B5EF4-FFF2-40B4-BE49-F238E27FC236}">
                <a16:creationId xmlns:a16="http://schemas.microsoft.com/office/drawing/2014/main" id="{74942857-2D3E-CD24-BB1A-8B9E1849E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9650" y="1989138"/>
          <a:ext cx="7416800" cy="319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643884" imgH="1568196" progId="Visio.Drawing.11">
                  <p:embed/>
                </p:oleObj>
              </mc:Choice>
              <mc:Fallback>
                <p:oleObj name="Visio" r:id="rId3" imgW="3643884" imgH="1568196" progId="Visio.Drawing.11">
                  <p:embed/>
                  <p:pic>
                    <p:nvPicPr>
                      <p:cNvPr id="94213" name="Object 164">
                        <a:extLst>
                          <a:ext uri="{FF2B5EF4-FFF2-40B4-BE49-F238E27FC236}">
                            <a16:creationId xmlns:a16="http://schemas.microsoft.com/office/drawing/2014/main" id="{74942857-2D3E-CD24-BB1A-8B9E1849E8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1989138"/>
                        <a:ext cx="7416800" cy="319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Group 86">
            <a:extLst>
              <a:ext uri="{FF2B5EF4-FFF2-40B4-BE49-F238E27FC236}">
                <a16:creationId xmlns:a16="http://schemas.microsoft.com/office/drawing/2014/main" id="{A5D02169-D4B9-D9A5-B369-6DE4158F1D02}"/>
              </a:ext>
            </a:extLst>
          </p:cNvPr>
          <p:cNvGrpSpPr>
            <a:grpSpLocks/>
          </p:cNvGrpSpPr>
          <p:nvPr/>
        </p:nvGrpSpPr>
        <p:grpSpPr bwMode="auto">
          <a:xfrm>
            <a:off x="2057401" y="6400801"/>
            <a:ext cx="6867525" cy="161925"/>
            <a:chOff x="912" y="912"/>
            <a:chExt cx="4326" cy="102"/>
          </a:xfrm>
        </p:grpSpPr>
        <p:pic>
          <p:nvPicPr>
            <p:cNvPr id="95247" name="Picture 87" descr="Green and Black Diamond">
              <a:extLst>
                <a:ext uri="{FF2B5EF4-FFF2-40B4-BE49-F238E27FC236}">
                  <a16:creationId xmlns:a16="http://schemas.microsoft.com/office/drawing/2014/main" id="{4DEDE1A8-18E7-D653-6BF5-0DCF98D0CF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8" name="Picture 88" descr="Green and Black Diamond">
              <a:extLst>
                <a:ext uri="{FF2B5EF4-FFF2-40B4-BE49-F238E27FC236}">
                  <a16:creationId xmlns:a16="http://schemas.microsoft.com/office/drawing/2014/main" id="{F4737745-5219-1DB9-7D95-E7E0FE574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9" name="Picture 89" descr="Green and Black Diamond">
              <a:extLst>
                <a:ext uri="{FF2B5EF4-FFF2-40B4-BE49-F238E27FC236}">
                  <a16:creationId xmlns:a16="http://schemas.microsoft.com/office/drawing/2014/main" id="{CEB77633-62BC-C84A-A359-FFEB36692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0" name="Picture 90" descr="Green and Black Diamond">
              <a:extLst>
                <a:ext uri="{FF2B5EF4-FFF2-40B4-BE49-F238E27FC236}">
                  <a16:creationId xmlns:a16="http://schemas.microsoft.com/office/drawing/2014/main" id="{2502B9E9-6D30-249E-F72E-71EB48BC7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1" name="Picture 91" descr="Green and Black Diamond">
              <a:extLst>
                <a:ext uri="{FF2B5EF4-FFF2-40B4-BE49-F238E27FC236}">
                  <a16:creationId xmlns:a16="http://schemas.microsoft.com/office/drawing/2014/main" id="{0EB6FD58-CA5B-102D-31C3-AF7DE5DAE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2" name="Picture 92" descr="Green and Black Diamond">
              <a:extLst>
                <a:ext uri="{FF2B5EF4-FFF2-40B4-BE49-F238E27FC236}">
                  <a16:creationId xmlns:a16="http://schemas.microsoft.com/office/drawing/2014/main" id="{8F8AD1D7-40A6-A97D-3F52-B31994EDE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3" name="Picture 93" descr="Green and Black Diamond">
              <a:extLst>
                <a:ext uri="{FF2B5EF4-FFF2-40B4-BE49-F238E27FC236}">
                  <a16:creationId xmlns:a16="http://schemas.microsoft.com/office/drawing/2014/main" id="{A18AA851-C63D-0E39-73E4-09DF088E0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4" name="Picture 94" descr="Green and Black Diamond">
              <a:extLst>
                <a:ext uri="{FF2B5EF4-FFF2-40B4-BE49-F238E27FC236}">
                  <a16:creationId xmlns:a16="http://schemas.microsoft.com/office/drawing/2014/main" id="{3E2DCA1A-D07D-F8E1-60B0-BCC437CAB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5" name="Picture 95" descr="Green and Black Diamond">
              <a:extLst>
                <a:ext uri="{FF2B5EF4-FFF2-40B4-BE49-F238E27FC236}">
                  <a16:creationId xmlns:a16="http://schemas.microsoft.com/office/drawing/2014/main" id="{1CD8514B-452A-B131-22D3-4A1CB8C15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6" name="Picture 96" descr="Green and Black Diamond">
              <a:extLst>
                <a:ext uri="{FF2B5EF4-FFF2-40B4-BE49-F238E27FC236}">
                  <a16:creationId xmlns:a16="http://schemas.microsoft.com/office/drawing/2014/main" id="{A02F55E9-6827-4DEC-7024-36A93819F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7" name="Picture 97" descr="Green and Black Diamond">
              <a:extLst>
                <a:ext uri="{FF2B5EF4-FFF2-40B4-BE49-F238E27FC236}">
                  <a16:creationId xmlns:a16="http://schemas.microsoft.com/office/drawing/2014/main" id="{616C434A-7EB7-D3F8-4688-C069C3E26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8" name="Picture 98" descr="Green and Black Diamond">
              <a:extLst>
                <a:ext uri="{FF2B5EF4-FFF2-40B4-BE49-F238E27FC236}">
                  <a16:creationId xmlns:a16="http://schemas.microsoft.com/office/drawing/2014/main" id="{FE8B0AA8-A53E-2C05-7C97-E0CA492B3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9" name="Picture 99" descr="Green and Black Diamond">
              <a:extLst>
                <a:ext uri="{FF2B5EF4-FFF2-40B4-BE49-F238E27FC236}">
                  <a16:creationId xmlns:a16="http://schemas.microsoft.com/office/drawing/2014/main" id="{0D2CBDFB-3587-3245-687E-E8452368B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0" name="Picture 100" descr="Green and Black Diamond">
              <a:extLst>
                <a:ext uri="{FF2B5EF4-FFF2-40B4-BE49-F238E27FC236}">
                  <a16:creationId xmlns:a16="http://schemas.microsoft.com/office/drawing/2014/main" id="{ED05D27E-7F7A-6C07-A713-094EA821E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1" name="Picture 101" descr="Green and Black Diamond">
              <a:extLst>
                <a:ext uri="{FF2B5EF4-FFF2-40B4-BE49-F238E27FC236}">
                  <a16:creationId xmlns:a16="http://schemas.microsoft.com/office/drawing/2014/main" id="{712FBAD1-2D81-4BB8-F4AB-CE3389C43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2" name="Picture 102" descr="Green and Black Diamond">
              <a:extLst>
                <a:ext uri="{FF2B5EF4-FFF2-40B4-BE49-F238E27FC236}">
                  <a16:creationId xmlns:a16="http://schemas.microsoft.com/office/drawing/2014/main" id="{F99DE725-3FFD-B7E5-1270-813DF8B3F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3" name="Picture 103" descr="Green and Black Diamond">
              <a:extLst>
                <a:ext uri="{FF2B5EF4-FFF2-40B4-BE49-F238E27FC236}">
                  <a16:creationId xmlns:a16="http://schemas.microsoft.com/office/drawing/2014/main" id="{B22347E2-C546-CA61-E864-74D548486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4" name="Picture 104" descr="Green and Black Diamond">
              <a:extLst>
                <a:ext uri="{FF2B5EF4-FFF2-40B4-BE49-F238E27FC236}">
                  <a16:creationId xmlns:a16="http://schemas.microsoft.com/office/drawing/2014/main" id="{4F1D3E0D-E962-B8E3-4473-39E5350FE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5" name="Picture 105" descr="Green and Black Diamond">
              <a:extLst>
                <a:ext uri="{FF2B5EF4-FFF2-40B4-BE49-F238E27FC236}">
                  <a16:creationId xmlns:a16="http://schemas.microsoft.com/office/drawing/2014/main" id="{524A6481-B683-4C2E-F288-789A1930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6" name="Picture 106" descr="Green and Black Diamond">
              <a:extLst>
                <a:ext uri="{FF2B5EF4-FFF2-40B4-BE49-F238E27FC236}">
                  <a16:creationId xmlns:a16="http://schemas.microsoft.com/office/drawing/2014/main" id="{89D59B5E-CDDE-69B0-A732-44B5E993B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7" name="Picture 107" descr="Green and Black Diamond">
              <a:extLst>
                <a:ext uri="{FF2B5EF4-FFF2-40B4-BE49-F238E27FC236}">
                  <a16:creationId xmlns:a16="http://schemas.microsoft.com/office/drawing/2014/main" id="{ACB596EA-9C62-2495-49DB-16BF9B6AF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8" name="Picture 108" descr="Green and Black Diamond">
              <a:extLst>
                <a:ext uri="{FF2B5EF4-FFF2-40B4-BE49-F238E27FC236}">
                  <a16:creationId xmlns:a16="http://schemas.microsoft.com/office/drawing/2014/main" id="{A9792D1A-20FC-1194-CCE8-4B0792CEC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69" name="Picture 109" descr="Green and Black Diamond">
              <a:extLst>
                <a:ext uri="{FF2B5EF4-FFF2-40B4-BE49-F238E27FC236}">
                  <a16:creationId xmlns:a16="http://schemas.microsoft.com/office/drawing/2014/main" id="{560BD906-89B7-D24B-FC21-695A207FB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0" name="Picture 110" descr="Green and Black Diamond">
              <a:extLst>
                <a:ext uri="{FF2B5EF4-FFF2-40B4-BE49-F238E27FC236}">
                  <a16:creationId xmlns:a16="http://schemas.microsoft.com/office/drawing/2014/main" id="{83B2D934-CF7D-3C4D-8286-8E43E6645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1" name="Picture 111" descr="Green and Black Diamond">
              <a:extLst>
                <a:ext uri="{FF2B5EF4-FFF2-40B4-BE49-F238E27FC236}">
                  <a16:creationId xmlns:a16="http://schemas.microsoft.com/office/drawing/2014/main" id="{D9FC5C6D-9503-CFDD-ECBA-4F48D507D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2" name="Picture 112" descr="Green and Black Diamond">
              <a:extLst>
                <a:ext uri="{FF2B5EF4-FFF2-40B4-BE49-F238E27FC236}">
                  <a16:creationId xmlns:a16="http://schemas.microsoft.com/office/drawing/2014/main" id="{DA3EE6CC-25B3-9DB7-37F3-A93C2650C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3" name="Picture 113" descr="Green and Black Diamond">
              <a:extLst>
                <a:ext uri="{FF2B5EF4-FFF2-40B4-BE49-F238E27FC236}">
                  <a16:creationId xmlns:a16="http://schemas.microsoft.com/office/drawing/2014/main" id="{EBB84B03-F586-517C-3AC5-E2267BF54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4" name="Picture 114" descr="Green and Black Diamond">
              <a:extLst>
                <a:ext uri="{FF2B5EF4-FFF2-40B4-BE49-F238E27FC236}">
                  <a16:creationId xmlns:a16="http://schemas.microsoft.com/office/drawing/2014/main" id="{B5CBE34C-C197-2F37-5E2C-C0FD8951E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5" name="Picture 115" descr="Green and Black Diamond">
              <a:extLst>
                <a:ext uri="{FF2B5EF4-FFF2-40B4-BE49-F238E27FC236}">
                  <a16:creationId xmlns:a16="http://schemas.microsoft.com/office/drawing/2014/main" id="{29B61225-4414-6B23-0A65-C15F3E027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6" name="Picture 116" descr="Green and Black Diamond">
              <a:extLst>
                <a:ext uri="{FF2B5EF4-FFF2-40B4-BE49-F238E27FC236}">
                  <a16:creationId xmlns:a16="http://schemas.microsoft.com/office/drawing/2014/main" id="{F8ED2FE5-3D18-EB0E-AF88-E4DF30C95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7" name="Picture 117" descr="Green and Black Diamond">
              <a:extLst>
                <a:ext uri="{FF2B5EF4-FFF2-40B4-BE49-F238E27FC236}">
                  <a16:creationId xmlns:a16="http://schemas.microsoft.com/office/drawing/2014/main" id="{B6AF2DEC-85F8-8636-6B7D-6AB028435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8" name="Picture 118" descr="Green and Black Diamond">
              <a:extLst>
                <a:ext uri="{FF2B5EF4-FFF2-40B4-BE49-F238E27FC236}">
                  <a16:creationId xmlns:a16="http://schemas.microsoft.com/office/drawing/2014/main" id="{92C3B8C1-AE7C-06F6-6594-C45BCD3E3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79" name="Picture 119" descr="Green and Black Diamond">
              <a:extLst>
                <a:ext uri="{FF2B5EF4-FFF2-40B4-BE49-F238E27FC236}">
                  <a16:creationId xmlns:a16="http://schemas.microsoft.com/office/drawing/2014/main" id="{0EC99F26-4E18-EA6E-ED63-C1442EEE9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0" name="Picture 120" descr="Green and Black Diamond">
              <a:extLst>
                <a:ext uri="{FF2B5EF4-FFF2-40B4-BE49-F238E27FC236}">
                  <a16:creationId xmlns:a16="http://schemas.microsoft.com/office/drawing/2014/main" id="{BE1BE8A5-457B-A7FA-B5A2-2834B27C6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1" name="Picture 121" descr="Green and Black Diamond">
              <a:extLst>
                <a:ext uri="{FF2B5EF4-FFF2-40B4-BE49-F238E27FC236}">
                  <a16:creationId xmlns:a16="http://schemas.microsoft.com/office/drawing/2014/main" id="{79C7F9BB-C8B6-015E-8B11-59ED76264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2" name="Picture 122" descr="Green and Black Diamond">
              <a:extLst>
                <a:ext uri="{FF2B5EF4-FFF2-40B4-BE49-F238E27FC236}">
                  <a16:creationId xmlns:a16="http://schemas.microsoft.com/office/drawing/2014/main" id="{1C732757-D015-A2FF-F4F2-0E4503455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3" name="Picture 123" descr="Green and Black Diamond">
              <a:extLst>
                <a:ext uri="{FF2B5EF4-FFF2-40B4-BE49-F238E27FC236}">
                  <a16:creationId xmlns:a16="http://schemas.microsoft.com/office/drawing/2014/main" id="{63E09087-F799-43E6-46A1-1E705703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4" name="Picture 124" descr="Green and Black Diamond">
              <a:extLst>
                <a:ext uri="{FF2B5EF4-FFF2-40B4-BE49-F238E27FC236}">
                  <a16:creationId xmlns:a16="http://schemas.microsoft.com/office/drawing/2014/main" id="{DA35FDCF-909D-9CD7-64AD-A29437FFD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5" name="Picture 125" descr="Green and Black Diamond">
              <a:extLst>
                <a:ext uri="{FF2B5EF4-FFF2-40B4-BE49-F238E27FC236}">
                  <a16:creationId xmlns:a16="http://schemas.microsoft.com/office/drawing/2014/main" id="{674F3718-1B15-9484-F95D-D37F716A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6" name="Picture 126" descr="Green and Black Diamond">
              <a:extLst>
                <a:ext uri="{FF2B5EF4-FFF2-40B4-BE49-F238E27FC236}">
                  <a16:creationId xmlns:a16="http://schemas.microsoft.com/office/drawing/2014/main" id="{6070846C-93A3-2D05-1C7A-B96D34040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7" name="Picture 127" descr="Green and Black Diamond">
              <a:extLst>
                <a:ext uri="{FF2B5EF4-FFF2-40B4-BE49-F238E27FC236}">
                  <a16:creationId xmlns:a16="http://schemas.microsoft.com/office/drawing/2014/main" id="{213E3F93-E020-FCC2-381F-50837CFE7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8" name="Picture 128" descr="Green and Black Diamond">
              <a:extLst>
                <a:ext uri="{FF2B5EF4-FFF2-40B4-BE49-F238E27FC236}">
                  <a16:creationId xmlns:a16="http://schemas.microsoft.com/office/drawing/2014/main" id="{172C4329-D388-C500-4977-32ACC561D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89" name="Picture 129" descr="Green and Black Diamond">
              <a:extLst>
                <a:ext uri="{FF2B5EF4-FFF2-40B4-BE49-F238E27FC236}">
                  <a16:creationId xmlns:a16="http://schemas.microsoft.com/office/drawing/2014/main" id="{8D9C027F-0BE8-D872-CD2B-EEB025C1C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90" name="Picture 130" descr="Green and Black Diamond">
              <a:extLst>
                <a:ext uri="{FF2B5EF4-FFF2-40B4-BE49-F238E27FC236}">
                  <a16:creationId xmlns:a16="http://schemas.microsoft.com/office/drawing/2014/main" id="{49314324-F401-19E5-A588-B41F292AA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91" name="Picture 131" descr="Green and Black Diamond">
              <a:extLst>
                <a:ext uri="{FF2B5EF4-FFF2-40B4-BE49-F238E27FC236}">
                  <a16:creationId xmlns:a16="http://schemas.microsoft.com/office/drawing/2014/main" id="{48AEC18D-8354-0ED3-2546-3EF905FEB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912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235" name="Group 132">
            <a:extLst>
              <a:ext uri="{FF2B5EF4-FFF2-40B4-BE49-F238E27FC236}">
                <a16:creationId xmlns:a16="http://schemas.microsoft.com/office/drawing/2014/main" id="{8097A3C8-3EE6-C251-805A-28F4435AA7CC}"/>
              </a:ext>
            </a:extLst>
          </p:cNvPr>
          <p:cNvGrpSpPr>
            <a:grpSpLocks/>
          </p:cNvGrpSpPr>
          <p:nvPr/>
        </p:nvGrpSpPr>
        <p:grpSpPr bwMode="auto">
          <a:xfrm>
            <a:off x="8458200" y="228600"/>
            <a:ext cx="1981200" cy="1219200"/>
            <a:chOff x="4224" y="96"/>
            <a:chExt cx="1248" cy="768"/>
          </a:xfrm>
        </p:grpSpPr>
        <p:sp>
          <p:nvSpPr>
            <p:cNvPr id="95245" name="AutoShape 133">
              <a:extLst>
                <a:ext uri="{FF2B5EF4-FFF2-40B4-BE49-F238E27FC236}">
                  <a16:creationId xmlns:a16="http://schemas.microsoft.com/office/drawing/2014/main" id="{175C9230-C933-2688-2B95-0B2D93C13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96"/>
              <a:ext cx="576" cy="672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</a:gradFill>
            <a:ln w="1905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5246" name="AutoShape 134">
              <a:extLst>
                <a:ext uri="{FF2B5EF4-FFF2-40B4-BE49-F238E27FC236}">
                  <a16:creationId xmlns:a16="http://schemas.microsoft.com/office/drawing/2014/main" id="{561BCB29-C3E2-24F8-4ADA-2845B22D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84"/>
              <a:ext cx="480" cy="480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</a:gradFill>
            <a:ln w="1905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3383" name="Text Box 135">
            <a:extLst>
              <a:ext uri="{FF2B5EF4-FFF2-40B4-BE49-F238E27FC236}">
                <a16:creationId xmlns:a16="http://schemas.microsoft.com/office/drawing/2014/main" id="{65F1E118-AE72-25EE-C6C5-2C8A30622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132982"/>
            <a:ext cx="8893175" cy="40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解：</a:t>
            </a:r>
            <a:r>
              <a:rPr kumimoji="1"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(1)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写出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各触发器</a:t>
            </a:r>
            <a:r>
              <a:rPr kumimoji="1" lang="en-US" altLang="zh-CN" i="1">
                <a:effectLst>
                  <a:outerShdw blurRad="38100" dist="38100" dir="2700000" algn="tl">
                    <a:srgbClr val="C0C0C0"/>
                  </a:outerShdw>
                </a:effectLst>
              </a:rPr>
              <a:t>J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kumimoji="1" lang="en-US" altLang="zh-CN" i="1"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端和</a:t>
            </a:r>
            <a:r>
              <a:rPr kumimoji="1" lang="en-US" altLang="zh-CN" i="1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端的逻辑表达式：</a:t>
            </a:r>
          </a:p>
        </p:txBody>
      </p:sp>
      <p:graphicFrame>
        <p:nvGraphicFramePr>
          <p:cNvPr id="95237" name="Object 136">
            <a:extLst>
              <a:ext uri="{FF2B5EF4-FFF2-40B4-BE49-F238E27FC236}">
                <a16:creationId xmlns:a16="http://schemas.microsoft.com/office/drawing/2014/main" id="{578364BD-FC90-46A6-9144-5A1D0F76F2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15400" y="5410200"/>
          <a:ext cx="13716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3" imgW="685800" imgH="587045" progId="MS_ClipArt_Gallery.2">
                  <p:embed/>
                </p:oleObj>
              </mc:Choice>
              <mc:Fallback>
                <p:oleObj name="剪辑" r:id="rId3" imgW="685800" imgH="587045" progId="MS_ClipArt_Gallery.2">
                  <p:embed/>
                  <p:pic>
                    <p:nvPicPr>
                      <p:cNvPr id="95237" name="Object 136">
                        <a:extLst>
                          <a:ext uri="{FF2B5EF4-FFF2-40B4-BE49-F238E27FC236}">
                            <a16:creationId xmlns:a16="http://schemas.microsoft.com/office/drawing/2014/main" id="{578364BD-FC90-46A6-9144-5A1D0F76F2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5410200"/>
                        <a:ext cx="137160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06" name="Object 158">
            <a:extLst>
              <a:ext uri="{FF2B5EF4-FFF2-40B4-BE49-F238E27FC236}">
                <a16:creationId xmlns:a16="http://schemas.microsoft.com/office/drawing/2014/main" id="{D35A1D28-5BAE-D6E6-D75B-ED4F122675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914" y="3789364"/>
          <a:ext cx="278288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193800" imgH="254000" progId="Equation.3">
                  <p:embed/>
                </p:oleObj>
              </mc:Choice>
              <mc:Fallback>
                <p:oleObj name="公式" r:id="rId5" imgW="1193800" imgH="254000" progId="Equation.3">
                  <p:embed/>
                  <p:pic>
                    <p:nvPicPr>
                      <p:cNvPr id="53406" name="Object 158">
                        <a:extLst>
                          <a:ext uri="{FF2B5EF4-FFF2-40B4-BE49-F238E27FC236}">
                            <a16:creationId xmlns:a16="http://schemas.microsoft.com/office/drawing/2014/main" id="{D35A1D28-5BAE-D6E6-D75B-ED4F122675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4" y="3789364"/>
                        <a:ext cx="278288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9" name="Object 159">
            <a:extLst>
              <a:ext uri="{FF2B5EF4-FFF2-40B4-BE49-F238E27FC236}">
                <a16:creationId xmlns:a16="http://schemas.microsoft.com/office/drawing/2014/main" id="{A270ED57-65CF-4F0B-FA8E-5DFA21A8E5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9" y="260350"/>
          <a:ext cx="5976937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643884" imgH="1568196" progId="Visio.Drawing.11">
                  <p:embed/>
                </p:oleObj>
              </mc:Choice>
              <mc:Fallback>
                <p:oleObj name="Visio" r:id="rId7" imgW="3643884" imgH="1568196" progId="Visio.Drawing.11">
                  <p:embed/>
                  <p:pic>
                    <p:nvPicPr>
                      <p:cNvPr id="95239" name="Object 159">
                        <a:extLst>
                          <a:ext uri="{FF2B5EF4-FFF2-40B4-BE49-F238E27FC236}">
                            <a16:creationId xmlns:a16="http://schemas.microsoft.com/office/drawing/2014/main" id="{A270ED57-65CF-4F0B-FA8E-5DFA21A8E5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260350"/>
                        <a:ext cx="5976937" cy="257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08" name="Object 160">
            <a:extLst>
              <a:ext uri="{FF2B5EF4-FFF2-40B4-BE49-F238E27FC236}">
                <a16:creationId xmlns:a16="http://schemas.microsoft.com/office/drawing/2014/main" id="{B464FAA9-1FD7-19F6-6BB5-F1C135982F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914" y="4437064"/>
          <a:ext cx="26939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155199" imgH="215806" progId="Equation.3">
                  <p:embed/>
                </p:oleObj>
              </mc:Choice>
              <mc:Fallback>
                <p:oleObj name="公式" r:id="rId9" imgW="1155199" imgH="215806" progId="Equation.3">
                  <p:embed/>
                  <p:pic>
                    <p:nvPicPr>
                      <p:cNvPr id="53408" name="Object 160">
                        <a:extLst>
                          <a:ext uri="{FF2B5EF4-FFF2-40B4-BE49-F238E27FC236}">
                            <a16:creationId xmlns:a16="http://schemas.microsoft.com/office/drawing/2014/main" id="{B464FAA9-1FD7-19F6-6BB5-F1C135982F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4" y="4437064"/>
                        <a:ext cx="2693987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09" name="Object 161">
            <a:extLst>
              <a:ext uri="{FF2B5EF4-FFF2-40B4-BE49-F238E27FC236}">
                <a16:creationId xmlns:a16="http://schemas.microsoft.com/office/drawing/2014/main" id="{50FAC5AD-DC18-A015-AB87-5DEE594CB9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913" y="4941888"/>
          <a:ext cx="28130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1206500" imgH="228600" progId="Equation.3">
                  <p:embed/>
                </p:oleObj>
              </mc:Choice>
              <mc:Fallback>
                <p:oleObj name="公式" r:id="rId11" imgW="1206500" imgH="228600" progId="Equation.3">
                  <p:embed/>
                  <p:pic>
                    <p:nvPicPr>
                      <p:cNvPr id="53409" name="Object 161">
                        <a:extLst>
                          <a:ext uri="{FF2B5EF4-FFF2-40B4-BE49-F238E27FC236}">
                            <a16:creationId xmlns:a16="http://schemas.microsoft.com/office/drawing/2014/main" id="{50FAC5AD-DC18-A015-AB87-5DEE594CB9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4941888"/>
                        <a:ext cx="28130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10" name="Object 162">
            <a:extLst>
              <a:ext uri="{FF2B5EF4-FFF2-40B4-BE49-F238E27FC236}">
                <a16:creationId xmlns:a16="http://schemas.microsoft.com/office/drawing/2014/main" id="{1CF46FAF-D2A4-AEF7-0279-EB225BF37A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4564" y="3860800"/>
          <a:ext cx="16271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685953" imgH="219211" progId="Equation.3">
                  <p:embed/>
                </p:oleObj>
              </mc:Choice>
              <mc:Fallback>
                <p:oleObj name="公式" r:id="rId13" imgW="685953" imgH="219211" progId="Equation.3">
                  <p:embed/>
                  <p:pic>
                    <p:nvPicPr>
                      <p:cNvPr id="53410" name="Object 162">
                        <a:extLst>
                          <a:ext uri="{FF2B5EF4-FFF2-40B4-BE49-F238E27FC236}">
                            <a16:creationId xmlns:a16="http://schemas.microsoft.com/office/drawing/2014/main" id="{1CF46FAF-D2A4-AEF7-0279-EB225BF37A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4" y="3860800"/>
                        <a:ext cx="16271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11" name="Object 163">
            <a:extLst>
              <a:ext uri="{FF2B5EF4-FFF2-40B4-BE49-F238E27FC236}">
                <a16:creationId xmlns:a16="http://schemas.microsoft.com/office/drawing/2014/main" id="{49821863-0CE9-9963-2399-842F61417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4437063"/>
          <a:ext cx="14795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5" imgW="628765" imgH="219211" progId="Equation.3">
                  <p:embed/>
                </p:oleObj>
              </mc:Choice>
              <mc:Fallback>
                <p:oleObj name="公式" r:id="rId15" imgW="628765" imgH="219211" progId="Equation.3">
                  <p:embed/>
                  <p:pic>
                    <p:nvPicPr>
                      <p:cNvPr id="53411" name="Object 163">
                        <a:extLst>
                          <a:ext uri="{FF2B5EF4-FFF2-40B4-BE49-F238E27FC236}">
                            <a16:creationId xmlns:a16="http://schemas.microsoft.com/office/drawing/2014/main" id="{49821863-0CE9-9963-2399-842F614173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437063"/>
                        <a:ext cx="14795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12" name="Object 164">
            <a:extLst>
              <a:ext uri="{FF2B5EF4-FFF2-40B4-BE49-F238E27FC236}">
                <a16:creationId xmlns:a16="http://schemas.microsoft.com/office/drawing/2014/main" id="{69928640-C172-F586-C583-782683D1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7439" y="5013325"/>
          <a:ext cx="153828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7" imgW="647725" imgH="209414" progId="Equation.3">
                  <p:embed/>
                </p:oleObj>
              </mc:Choice>
              <mc:Fallback>
                <p:oleObj name="公式" r:id="rId17" imgW="647725" imgH="209414" progId="Equation.3">
                  <p:embed/>
                  <p:pic>
                    <p:nvPicPr>
                      <p:cNvPr id="53412" name="Object 164">
                        <a:extLst>
                          <a:ext uri="{FF2B5EF4-FFF2-40B4-BE49-F238E27FC236}">
                            <a16:creationId xmlns:a16="http://schemas.microsoft.com/office/drawing/2014/main" id="{69928640-C172-F586-C583-782683D1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9" y="5013325"/>
                        <a:ext cx="153828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8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BC9BCB-0F09-7EBA-4589-776FCA281668}"/>
              </a:ext>
            </a:extLst>
          </p:cNvPr>
          <p:cNvSpPr txBox="1"/>
          <p:nvPr/>
        </p:nvSpPr>
        <p:spPr>
          <a:xfrm>
            <a:off x="2706255" y="2604655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练习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5122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Text Box 9">
            <a:extLst>
              <a:ext uri="{FF2B5EF4-FFF2-40B4-BE49-F238E27FC236}">
                <a16:creationId xmlns:a16="http://schemas.microsoft.com/office/drawing/2014/main" id="{132125E7-0E8A-F899-557E-96A44356D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1771650"/>
            <a:ext cx="86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0 0 0</a:t>
            </a:r>
          </a:p>
        </p:txBody>
      </p:sp>
      <p:sp>
        <p:nvSpPr>
          <p:cNvPr id="57355" name="Text Box 11">
            <a:extLst>
              <a:ext uri="{FF2B5EF4-FFF2-40B4-BE49-F238E27FC236}">
                <a16:creationId xmlns:a16="http://schemas.microsoft.com/office/drawing/2014/main" id="{21B76992-CA95-C27E-06BA-ABA5B9C07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2492375"/>
            <a:ext cx="86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0 1 0</a:t>
            </a:r>
          </a:p>
        </p:txBody>
      </p:sp>
      <p:sp>
        <p:nvSpPr>
          <p:cNvPr id="57356" name="Text Box 12">
            <a:extLst>
              <a:ext uri="{FF2B5EF4-FFF2-40B4-BE49-F238E27FC236}">
                <a16:creationId xmlns:a16="http://schemas.microsoft.com/office/drawing/2014/main" id="{945C3CE2-E888-FAAB-DB80-113947F05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2851150"/>
            <a:ext cx="86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0 1 1</a:t>
            </a:r>
          </a:p>
        </p:txBody>
      </p:sp>
      <p:grpSp>
        <p:nvGrpSpPr>
          <p:cNvPr id="2" name="Group 71">
            <a:extLst>
              <a:ext uri="{FF2B5EF4-FFF2-40B4-BE49-F238E27FC236}">
                <a16:creationId xmlns:a16="http://schemas.microsoft.com/office/drawing/2014/main" id="{58A4327C-D9B4-2B05-E57F-B00FE414DF81}"/>
              </a:ext>
            </a:extLst>
          </p:cNvPr>
          <p:cNvGrpSpPr>
            <a:grpSpLocks/>
          </p:cNvGrpSpPr>
          <p:nvPr/>
        </p:nvGrpSpPr>
        <p:grpSpPr bwMode="auto">
          <a:xfrm>
            <a:off x="5845176" y="908051"/>
            <a:ext cx="4822825" cy="2735263"/>
            <a:chOff x="1837" y="482"/>
            <a:chExt cx="3038" cy="1723"/>
          </a:xfrm>
        </p:grpSpPr>
        <p:sp>
          <p:nvSpPr>
            <p:cNvPr id="96341" name="Line 14">
              <a:extLst>
                <a:ext uri="{FF2B5EF4-FFF2-40B4-BE49-F238E27FC236}">
                  <a16:creationId xmlns:a16="http://schemas.microsoft.com/office/drawing/2014/main" id="{2949C869-37AB-054C-2803-A76CC667D1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026"/>
              <a:ext cx="290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42" name="Line 16">
              <a:extLst>
                <a:ext uri="{FF2B5EF4-FFF2-40B4-BE49-F238E27FC236}">
                  <a16:creationId xmlns:a16="http://schemas.microsoft.com/office/drawing/2014/main" id="{5001BC78-10C1-750C-5BB5-565112F609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482"/>
              <a:ext cx="290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43" name="Line 17">
              <a:extLst>
                <a:ext uri="{FF2B5EF4-FFF2-40B4-BE49-F238E27FC236}">
                  <a16:creationId xmlns:a16="http://schemas.microsoft.com/office/drawing/2014/main" id="{348FA9B3-92BF-87F4-B100-DACC87A32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482"/>
              <a:ext cx="0" cy="17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44" name="Text Box 18">
              <a:extLst>
                <a:ext uri="{FF2B5EF4-FFF2-40B4-BE49-F238E27FC236}">
                  <a16:creationId xmlns:a16="http://schemas.microsoft.com/office/drawing/2014/main" id="{2E22EBEB-21B1-435D-00BD-526722F5E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7" y="482"/>
              <a:ext cx="725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b="1">
                  <a:latin typeface="Times New Roman" panose="02020603050405020304" pitchFamily="18" charset="0"/>
                  <a:ea typeface="宋体" panose="02010600030101010101" pitchFamily="2" charset="-122"/>
                </a:rPr>
                <a:t>现态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200" b="1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2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200" b="1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2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200" b="1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6345" name="Text Box 19">
              <a:extLst>
                <a:ext uri="{FF2B5EF4-FFF2-40B4-BE49-F238E27FC236}">
                  <a16:creationId xmlns:a16="http://schemas.microsoft.com/office/drawing/2014/main" id="{8699FB0A-CF39-119A-04D1-07DC2FFF2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482"/>
              <a:ext cx="127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b="1">
                  <a:latin typeface="Times New Roman" panose="02020603050405020304" pitchFamily="18" charset="0"/>
                  <a:ea typeface="宋体" panose="02010600030101010101" pitchFamily="2" charset="-122"/>
                </a:rPr>
                <a:t>次态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200" b="1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200" b="1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n+1</a:t>
              </a:r>
              <a:r>
                <a:rPr lang="en-US" altLang="zh-CN" sz="22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200" b="1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200" b="1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n+1</a:t>
              </a:r>
              <a:r>
                <a:rPr lang="en-US" altLang="zh-CN" sz="22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200" b="1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200" b="1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n+1</a:t>
              </a:r>
            </a:p>
          </p:txBody>
        </p:sp>
        <p:sp>
          <p:nvSpPr>
            <p:cNvPr id="96346" name="Line 22">
              <a:extLst>
                <a:ext uri="{FF2B5EF4-FFF2-40B4-BE49-F238E27FC236}">
                  <a16:creationId xmlns:a16="http://schemas.microsoft.com/office/drawing/2014/main" id="{0BC5899D-9B6E-3BE6-4431-3D743EC10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" y="2205"/>
              <a:ext cx="29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47" name="Line 23">
              <a:extLst>
                <a:ext uri="{FF2B5EF4-FFF2-40B4-BE49-F238E27FC236}">
                  <a16:creationId xmlns:a16="http://schemas.microsoft.com/office/drawing/2014/main" id="{2A486931-9333-51C6-A3FE-BEA17AF629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482"/>
              <a:ext cx="0" cy="17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48" name="Text Box 24">
              <a:extLst>
                <a:ext uri="{FF2B5EF4-FFF2-40B4-BE49-F238E27FC236}">
                  <a16:creationId xmlns:a16="http://schemas.microsoft.com/office/drawing/2014/main" id="{40CC1BD6-792D-C289-5633-DA6B3ABC8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482"/>
              <a:ext cx="953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b="1">
                  <a:latin typeface="Times New Roman" panose="02020603050405020304" pitchFamily="18" charset="0"/>
                  <a:ea typeface="宋体" panose="02010600030101010101" pitchFamily="2" charset="-122"/>
                </a:rPr>
                <a:t>时钟脉冲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CP</a:t>
              </a:r>
              <a:r>
                <a:rPr lang="en-US" altLang="zh-CN" sz="2200" b="1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  <a:r>
                <a:rPr lang="en-US" altLang="zh-CN" sz="22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CP</a:t>
              </a:r>
              <a:r>
                <a:rPr lang="en-US" altLang="zh-CN" sz="2200" b="1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0,2</a:t>
              </a:r>
              <a:endParaRPr lang="en-US" altLang="zh-CN" sz="22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42">
            <a:extLst>
              <a:ext uri="{FF2B5EF4-FFF2-40B4-BE49-F238E27FC236}">
                <a16:creationId xmlns:a16="http://schemas.microsoft.com/office/drawing/2014/main" id="{BCBA6896-478B-DFC8-522C-CB433E1AFB7B}"/>
              </a:ext>
            </a:extLst>
          </p:cNvPr>
          <p:cNvGrpSpPr>
            <a:grpSpLocks/>
          </p:cNvGrpSpPr>
          <p:nvPr/>
        </p:nvGrpSpPr>
        <p:grpSpPr bwMode="auto">
          <a:xfrm>
            <a:off x="9445625" y="1916113"/>
            <a:ext cx="215900" cy="215900"/>
            <a:chOff x="3152" y="2840"/>
            <a:chExt cx="182" cy="136"/>
          </a:xfrm>
        </p:grpSpPr>
        <p:sp>
          <p:nvSpPr>
            <p:cNvPr id="96338" name="Line 43">
              <a:extLst>
                <a:ext uri="{FF2B5EF4-FFF2-40B4-BE49-F238E27FC236}">
                  <a16:creationId xmlns:a16="http://schemas.microsoft.com/office/drawing/2014/main" id="{B8264228-22B9-8F1A-4E87-A009BC1672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2840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39" name="Line 44">
              <a:extLst>
                <a:ext uri="{FF2B5EF4-FFF2-40B4-BE49-F238E27FC236}">
                  <a16:creationId xmlns:a16="http://schemas.microsoft.com/office/drawing/2014/main" id="{488F9A73-A625-A9E7-5705-F7CE7DD56F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976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40" name="Line 45">
              <a:extLst>
                <a:ext uri="{FF2B5EF4-FFF2-40B4-BE49-F238E27FC236}">
                  <a16:creationId xmlns:a16="http://schemas.microsoft.com/office/drawing/2014/main" id="{1E3E196A-74B7-CDE7-B1E3-4A0BFE986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3" y="2840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6">
            <a:extLst>
              <a:ext uri="{FF2B5EF4-FFF2-40B4-BE49-F238E27FC236}">
                <a16:creationId xmlns:a16="http://schemas.microsoft.com/office/drawing/2014/main" id="{B288EEDA-8CD3-CB0B-4359-61D228195F88}"/>
              </a:ext>
            </a:extLst>
          </p:cNvPr>
          <p:cNvGrpSpPr>
            <a:grpSpLocks/>
          </p:cNvGrpSpPr>
          <p:nvPr/>
        </p:nvGrpSpPr>
        <p:grpSpPr bwMode="auto">
          <a:xfrm>
            <a:off x="9445625" y="2635250"/>
            <a:ext cx="215900" cy="215900"/>
            <a:chOff x="3152" y="2840"/>
            <a:chExt cx="182" cy="136"/>
          </a:xfrm>
        </p:grpSpPr>
        <p:sp>
          <p:nvSpPr>
            <p:cNvPr id="96335" name="Line 47">
              <a:extLst>
                <a:ext uri="{FF2B5EF4-FFF2-40B4-BE49-F238E27FC236}">
                  <a16:creationId xmlns:a16="http://schemas.microsoft.com/office/drawing/2014/main" id="{08DACABD-65F0-AEE8-86A5-806A1E050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2840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36" name="Line 48">
              <a:extLst>
                <a:ext uri="{FF2B5EF4-FFF2-40B4-BE49-F238E27FC236}">
                  <a16:creationId xmlns:a16="http://schemas.microsoft.com/office/drawing/2014/main" id="{57847AAB-3532-7086-77F4-EE691DAE1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2976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37" name="Line 49">
              <a:extLst>
                <a:ext uri="{FF2B5EF4-FFF2-40B4-BE49-F238E27FC236}">
                  <a16:creationId xmlns:a16="http://schemas.microsoft.com/office/drawing/2014/main" id="{9E424F99-1F55-759C-BADB-A8BBEC1E5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3" y="2840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94" name="Text Box 50">
            <a:extLst>
              <a:ext uri="{FF2B5EF4-FFF2-40B4-BE49-F238E27FC236}">
                <a16:creationId xmlns:a16="http://schemas.microsoft.com/office/drawing/2014/main" id="{402F95A0-F30A-1953-4093-1E4A971A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771650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7395" name="Text Box 51">
            <a:extLst>
              <a:ext uri="{FF2B5EF4-FFF2-40B4-BE49-F238E27FC236}">
                <a16:creationId xmlns:a16="http://schemas.microsoft.com/office/drawing/2014/main" id="{31DFC949-AE5C-692D-D7D0-FE9A17A0D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2133600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396" name="Text Box 52">
            <a:extLst>
              <a:ext uri="{FF2B5EF4-FFF2-40B4-BE49-F238E27FC236}">
                <a16:creationId xmlns:a16="http://schemas.microsoft.com/office/drawing/2014/main" id="{D3E3CEEB-B73C-21DE-6903-11DDA52CB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249237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7397" name="Text Box 53">
            <a:extLst>
              <a:ext uri="{FF2B5EF4-FFF2-40B4-BE49-F238E27FC236}">
                <a16:creationId xmlns:a16="http://schemas.microsoft.com/office/drawing/2014/main" id="{8553B42F-7B1C-957E-1709-C6C2EFA26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2852738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398" name="Text Box 54">
            <a:extLst>
              <a:ext uri="{FF2B5EF4-FFF2-40B4-BE49-F238E27FC236}">
                <a16:creationId xmlns:a16="http://schemas.microsoft.com/office/drawing/2014/main" id="{9650C560-80A4-A897-AABE-F7AE14655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1" y="1771650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399" name="Text Box 55">
            <a:extLst>
              <a:ext uri="{FF2B5EF4-FFF2-40B4-BE49-F238E27FC236}">
                <a16:creationId xmlns:a16="http://schemas.microsoft.com/office/drawing/2014/main" id="{F9B418F6-2D06-BB0E-2B50-0539F8CE6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3" y="2133600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7400" name="Text Box 56">
            <a:extLst>
              <a:ext uri="{FF2B5EF4-FFF2-40B4-BE49-F238E27FC236}">
                <a16:creationId xmlns:a16="http://schemas.microsoft.com/office/drawing/2014/main" id="{FE20A029-88AB-B927-EE61-7ED7C981B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1" y="249237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401" name="Text Box 57">
            <a:extLst>
              <a:ext uri="{FF2B5EF4-FFF2-40B4-BE49-F238E27FC236}">
                <a16:creationId xmlns:a16="http://schemas.microsoft.com/office/drawing/2014/main" id="{ADD07F50-C89B-19D2-52C9-CFBA8DE64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1" y="2852738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5" name="Group 58">
            <a:extLst>
              <a:ext uri="{FF2B5EF4-FFF2-40B4-BE49-F238E27FC236}">
                <a16:creationId xmlns:a16="http://schemas.microsoft.com/office/drawing/2014/main" id="{DFC2A0B4-E661-6E9A-4A1C-40A2348C0B10}"/>
              </a:ext>
            </a:extLst>
          </p:cNvPr>
          <p:cNvGrpSpPr>
            <a:grpSpLocks/>
          </p:cNvGrpSpPr>
          <p:nvPr/>
        </p:nvGrpSpPr>
        <p:grpSpPr bwMode="auto">
          <a:xfrm>
            <a:off x="9445625" y="2276475"/>
            <a:ext cx="215900" cy="215900"/>
            <a:chOff x="3606" y="3203"/>
            <a:chExt cx="181" cy="136"/>
          </a:xfrm>
        </p:grpSpPr>
        <p:sp>
          <p:nvSpPr>
            <p:cNvPr id="96332" name="Line 59">
              <a:extLst>
                <a:ext uri="{FF2B5EF4-FFF2-40B4-BE49-F238E27FC236}">
                  <a16:creationId xmlns:a16="http://schemas.microsoft.com/office/drawing/2014/main" id="{1CAF71FB-183C-58FC-BF5F-8A3286DCA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03"/>
              <a:ext cx="0" cy="136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33" name="Line 60">
              <a:extLst>
                <a:ext uri="{FF2B5EF4-FFF2-40B4-BE49-F238E27FC236}">
                  <a16:creationId xmlns:a16="http://schemas.microsoft.com/office/drawing/2014/main" id="{6BDF679B-C92E-EB41-14C2-9A41D80CB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203"/>
              <a:ext cx="9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34" name="Line 61">
              <a:extLst>
                <a:ext uri="{FF2B5EF4-FFF2-40B4-BE49-F238E27FC236}">
                  <a16:creationId xmlns:a16="http://schemas.microsoft.com/office/drawing/2014/main" id="{55B62F3C-4EB3-70D1-A9E7-1842AE5AA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339"/>
              <a:ext cx="91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2">
            <a:extLst>
              <a:ext uri="{FF2B5EF4-FFF2-40B4-BE49-F238E27FC236}">
                <a16:creationId xmlns:a16="http://schemas.microsoft.com/office/drawing/2014/main" id="{9F784CC2-00C8-B919-FBC6-037ED9BACDA3}"/>
              </a:ext>
            </a:extLst>
          </p:cNvPr>
          <p:cNvGrpSpPr>
            <a:grpSpLocks/>
          </p:cNvGrpSpPr>
          <p:nvPr/>
        </p:nvGrpSpPr>
        <p:grpSpPr bwMode="auto">
          <a:xfrm>
            <a:off x="9445625" y="2995613"/>
            <a:ext cx="215900" cy="215900"/>
            <a:chOff x="3606" y="3203"/>
            <a:chExt cx="181" cy="136"/>
          </a:xfrm>
        </p:grpSpPr>
        <p:sp>
          <p:nvSpPr>
            <p:cNvPr id="96329" name="Line 63">
              <a:extLst>
                <a:ext uri="{FF2B5EF4-FFF2-40B4-BE49-F238E27FC236}">
                  <a16:creationId xmlns:a16="http://schemas.microsoft.com/office/drawing/2014/main" id="{29B6CAB4-B4A7-C7B2-651F-19B2472519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03"/>
              <a:ext cx="0" cy="136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30" name="Line 64">
              <a:extLst>
                <a:ext uri="{FF2B5EF4-FFF2-40B4-BE49-F238E27FC236}">
                  <a16:creationId xmlns:a16="http://schemas.microsoft.com/office/drawing/2014/main" id="{04A1C110-8BA6-12C7-1C04-9D1011BF7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203"/>
              <a:ext cx="9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31" name="Line 65">
              <a:extLst>
                <a:ext uri="{FF2B5EF4-FFF2-40B4-BE49-F238E27FC236}">
                  <a16:creationId xmlns:a16="http://schemas.microsoft.com/office/drawing/2014/main" id="{C037BBA5-862C-FB1B-9313-57C28F92A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339"/>
              <a:ext cx="91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6274" name="Rectangle 66">
            <a:extLst>
              <a:ext uri="{FF2B5EF4-FFF2-40B4-BE49-F238E27FC236}">
                <a16:creationId xmlns:a16="http://schemas.microsoft.com/office/drawing/2014/main" id="{8D496AB5-8C6D-F900-B37D-F19D823B3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8914"/>
            <a:ext cx="489743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）求各触发器的次态方程。</a:t>
            </a:r>
          </a:p>
        </p:txBody>
      </p:sp>
      <p:graphicFrame>
        <p:nvGraphicFramePr>
          <p:cNvPr id="57411" name="Object 67">
            <a:extLst>
              <a:ext uri="{FF2B5EF4-FFF2-40B4-BE49-F238E27FC236}">
                <a16:creationId xmlns:a16="http://schemas.microsoft.com/office/drawing/2014/main" id="{380ED0DF-C55E-E8E7-E785-3B940660F0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9" y="765175"/>
          <a:ext cx="1982787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50531" imgH="253890" progId="Equation.3">
                  <p:embed/>
                </p:oleObj>
              </mc:Choice>
              <mc:Fallback>
                <p:oleObj name="公式" r:id="rId2" imgW="850531" imgH="253890" progId="Equation.3">
                  <p:embed/>
                  <p:pic>
                    <p:nvPicPr>
                      <p:cNvPr id="57411" name="Object 67">
                        <a:extLst>
                          <a:ext uri="{FF2B5EF4-FFF2-40B4-BE49-F238E27FC236}">
                            <a16:creationId xmlns:a16="http://schemas.microsoft.com/office/drawing/2014/main" id="{380ED0DF-C55E-E8E7-E785-3B940660F0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765175"/>
                        <a:ext cx="1982787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12" name="Object 68">
            <a:extLst>
              <a:ext uri="{FF2B5EF4-FFF2-40B4-BE49-F238E27FC236}">
                <a16:creationId xmlns:a16="http://schemas.microsoft.com/office/drawing/2014/main" id="{D47734FA-26F0-E913-8F99-F8A8F9F76D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1341439"/>
          <a:ext cx="14795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34725" imgH="253890" progId="Equation.3">
                  <p:embed/>
                </p:oleObj>
              </mc:Choice>
              <mc:Fallback>
                <p:oleObj name="公式" r:id="rId4" imgW="634725" imgH="253890" progId="Equation.3">
                  <p:embed/>
                  <p:pic>
                    <p:nvPicPr>
                      <p:cNvPr id="57412" name="Object 68">
                        <a:extLst>
                          <a:ext uri="{FF2B5EF4-FFF2-40B4-BE49-F238E27FC236}">
                            <a16:creationId xmlns:a16="http://schemas.microsoft.com/office/drawing/2014/main" id="{D47734FA-26F0-E913-8F99-F8A8F9F76D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1341439"/>
                        <a:ext cx="1479550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13" name="Object 69">
            <a:extLst>
              <a:ext uri="{FF2B5EF4-FFF2-40B4-BE49-F238E27FC236}">
                <a16:creationId xmlns:a16="http://schemas.microsoft.com/office/drawing/2014/main" id="{CEAB55C3-6557-A092-7322-31947F7BC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7850" y="1916114"/>
          <a:ext cx="22494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965200" imgH="254000" progId="Equation.3">
                  <p:embed/>
                </p:oleObj>
              </mc:Choice>
              <mc:Fallback>
                <p:oleObj name="公式" r:id="rId6" imgW="965200" imgH="254000" progId="Equation.3">
                  <p:embed/>
                  <p:pic>
                    <p:nvPicPr>
                      <p:cNvPr id="57413" name="Object 69">
                        <a:extLst>
                          <a:ext uri="{FF2B5EF4-FFF2-40B4-BE49-F238E27FC236}">
                            <a16:creationId xmlns:a16="http://schemas.microsoft.com/office/drawing/2014/main" id="{CEAB55C3-6557-A092-7322-31947F7BC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916114"/>
                        <a:ext cx="2249488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16" name="Object 72">
            <a:extLst>
              <a:ext uri="{FF2B5EF4-FFF2-40B4-BE49-F238E27FC236}">
                <a16:creationId xmlns:a16="http://schemas.microsoft.com/office/drawing/2014/main" id="{BD0C9B4F-6BDE-5FF2-B455-4D17372F9E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2492375"/>
          <a:ext cx="14795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628765" imgH="219211" progId="Equation.3">
                  <p:embed/>
                </p:oleObj>
              </mc:Choice>
              <mc:Fallback>
                <p:oleObj name="公式" r:id="rId8" imgW="628765" imgH="219211" progId="Equation.3">
                  <p:embed/>
                  <p:pic>
                    <p:nvPicPr>
                      <p:cNvPr id="57416" name="Object 72">
                        <a:extLst>
                          <a:ext uri="{FF2B5EF4-FFF2-40B4-BE49-F238E27FC236}">
                            <a16:creationId xmlns:a16="http://schemas.microsoft.com/office/drawing/2014/main" id="{BD0C9B4F-6BDE-5FF2-B455-4D17372F9E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492375"/>
                        <a:ext cx="14795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17" name="Rectangle 73">
            <a:extLst>
              <a:ext uri="{FF2B5EF4-FFF2-40B4-BE49-F238E27FC236}">
                <a16:creationId xmlns:a16="http://schemas.microsoft.com/office/drawing/2014/main" id="{7CE8E19D-9E91-61A2-21BA-DF76E4CF6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260350"/>
            <a:ext cx="358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Monotype Sorts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）作状态转换表。</a:t>
            </a:r>
          </a:p>
        </p:txBody>
      </p:sp>
      <p:grpSp>
        <p:nvGrpSpPr>
          <p:cNvPr id="7" name="Group 74">
            <a:extLst>
              <a:ext uri="{FF2B5EF4-FFF2-40B4-BE49-F238E27FC236}">
                <a16:creationId xmlns:a16="http://schemas.microsoft.com/office/drawing/2014/main" id="{A1B8A2B3-B958-75AA-0BD4-5DB3A803227A}"/>
              </a:ext>
            </a:extLst>
          </p:cNvPr>
          <p:cNvGrpSpPr>
            <a:grpSpLocks/>
          </p:cNvGrpSpPr>
          <p:nvPr/>
        </p:nvGrpSpPr>
        <p:grpSpPr bwMode="auto">
          <a:xfrm>
            <a:off x="10093325" y="1916113"/>
            <a:ext cx="215900" cy="215900"/>
            <a:chOff x="3606" y="3203"/>
            <a:chExt cx="181" cy="136"/>
          </a:xfrm>
        </p:grpSpPr>
        <p:sp>
          <p:nvSpPr>
            <p:cNvPr id="96326" name="Line 75">
              <a:extLst>
                <a:ext uri="{FF2B5EF4-FFF2-40B4-BE49-F238E27FC236}">
                  <a16:creationId xmlns:a16="http://schemas.microsoft.com/office/drawing/2014/main" id="{E5085FEF-DD2D-8182-8CC0-EEE7A58306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0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27" name="Line 76">
              <a:extLst>
                <a:ext uri="{FF2B5EF4-FFF2-40B4-BE49-F238E27FC236}">
                  <a16:creationId xmlns:a16="http://schemas.microsoft.com/office/drawing/2014/main" id="{71E7C54B-A70F-8690-4D5B-696CA6DBF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203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28" name="Line 77">
              <a:extLst>
                <a:ext uri="{FF2B5EF4-FFF2-40B4-BE49-F238E27FC236}">
                  <a16:creationId xmlns:a16="http://schemas.microsoft.com/office/drawing/2014/main" id="{C4D453A5-E51B-F13D-5337-F1E723A69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339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78">
            <a:extLst>
              <a:ext uri="{FF2B5EF4-FFF2-40B4-BE49-F238E27FC236}">
                <a16:creationId xmlns:a16="http://schemas.microsoft.com/office/drawing/2014/main" id="{7B8129F1-2C35-5BE4-C2EF-391EA7E5D823}"/>
              </a:ext>
            </a:extLst>
          </p:cNvPr>
          <p:cNvGrpSpPr>
            <a:grpSpLocks/>
          </p:cNvGrpSpPr>
          <p:nvPr/>
        </p:nvGrpSpPr>
        <p:grpSpPr bwMode="auto">
          <a:xfrm>
            <a:off x="10093325" y="2276475"/>
            <a:ext cx="215900" cy="215900"/>
            <a:chOff x="3606" y="3203"/>
            <a:chExt cx="181" cy="136"/>
          </a:xfrm>
        </p:grpSpPr>
        <p:sp>
          <p:nvSpPr>
            <p:cNvPr id="96323" name="Line 79">
              <a:extLst>
                <a:ext uri="{FF2B5EF4-FFF2-40B4-BE49-F238E27FC236}">
                  <a16:creationId xmlns:a16="http://schemas.microsoft.com/office/drawing/2014/main" id="{DF12825B-C4C2-BABB-57D4-E04451733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0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24" name="Line 80">
              <a:extLst>
                <a:ext uri="{FF2B5EF4-FFF2-40B4-BE49-F238E27FC236}">
                  <a16:creationId xmlns:a16="http://schemas.microsoft.com/office/drawing/2014/main" id="{B1A73DD6-A4DC-FF07-AE62-B2D51AFC9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203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25" name="Line 81">
              <a:extLst>
                <a:ext uri="{FF2B5EF4-FFF2-40B4-BE49-F238E27FC236}">
                  <a16:creationId xmlns:a16="http://schemas.microsoft.com/office/drawing/2014/main" id="{5BC57376-7304-3FFA-A6E4-E56219B516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339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82">
            <a:extLst>
              <a:ext uri="{FF2B5EF4-FFF2-40B4-BE49-F238E27FC236}">
                <a16:creationId xmlns:a16="http://schemas.microsoft.com/office/drawing/2014/main" id="{AAB119B8-BC5D-A0E6-BACD-2C2BD7799651}"/>
              </a:ext>
            </a:extLst>
          </p:cNvPr>
          <p:cNvGrpSpPr>
            <a:grpSpLocks/>
          </p:cNvGrpSpPr>
          <p:nvPr/>
        </p:nvGrpSpPr>
        <p:grpSpPr bwMode="auto">
          <a:xfrm>
            <a:off x="10093325" y="2636838"/>
            <a:ext cx="215900" cy="215900"/>
            <a:chOff x="3606" y="3203"/>
            <a:chExt cx="181" cy="136"/>
          </a:xfrm>
        </p:grpSpPr>
        <p:sp>
          <p:nvSpPr>
            <p:cNvPr id="96320" name="Line 83">
              <a:extLst>
                <a:ext uri="{FF2B5EF4-FFF2-40B4-BE49-F238E27FC236}">
                  <a16:creationId xmlns:a16="http://schemas.microsoft.com/office/drawing/2014/main" id="{A9E0960B-4890-C6B8-F75F-B77544C23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0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21" name="Line 84">
              <a:extLst>
                <a:ext uri="{FF2B5EF4-FFF2-40B4-BE49-F238E27FC236}">
                  <a16:creationId xmlns:a16="http://schemas.microsoft.com/office/drawing/2014/main" id="{1A554BB2-49DF-A22D-4381-9CDFCB206A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203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22" name="Line 85">
              <a:extLst>
                <a:ext uri="{FF2B5EF4-FFF2-40B4-BE49-F238E27FC236}">
                  <a16:creationId xmlns:a16="http://schemas.microsoft.com/office/drawing/2014/main" id="{F4EE2F2A-8776-7D33-F619-5462E90928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339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86">
            <a:extLst>
              <a:ext uri="{FF2B5EF4-FFF2-40B4-BE49-F238E27FC236}">
                <a16:creationId xmlns:a16="http://schemas.microsoft.com/office/drawing/2014/main" id="{0330F98A-0AD6-389E-CE57-A0B222F31CE8}"/>
              </a:ext>
            </a:extLst>
          </p:cNvPr>
          <p:cNvGrpSpPr>
            <a:grpSpLocks/>
          </p:cNvGrpSpPr>
          <p:nvPr/>
        </p:nvGrpSpPr>
        <p:grpSpPr bwMode="auto">
          <a:xfrm>
            <a:off x="10093325" y="2997200"/>
            <a:ext cx="215900" cy="215900"/>
            <a:chOff x="3606" y="3203"/>
            <a:chExt cx="181" cy="136"/>
          </a:xfrm>
        </p:grpSpPr>
        <p:sp>
          <p:nvSpPr>
            <p:cNvPr id="96317" name="Line 87">
              <a:extLst>
                <a:ext uri="{FF2B5EF4-FFF2-40B4-BE49-F238E27FC236}">
                  <a16:creationId xmlns:a16="http://schemas.microsoft.com/office/drawing/2014/main" id="{7336425F-B8B7-FB6A-8293-DDDFCED6D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0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18" name="Line 88">
              <a:extLst>
                <a:ext uri="{FF2B5EF4-FFF2-40B4-BE49-F238E27FC236}">
                  <a16:creationId xmlns:a16="http://schemas.microsoft.com/office/drawing/2014/main" id="{B57B6CF4-868A-B711-C5EA-006DA0F1C5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203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19" name="Line 89">
              <a:extLst>
                <a:ext uri="{FF2B5EF4-FFF2-40B4-BE49-F238E27FC236}">
                  <a16:creationId xmlns:a16="http://schemas.microsoft.com/office/drawing/2014/main" id="{EFDEA2D4-CEFA-D633-B81B-67BDEA94AB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339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90">
            <a:extLst>
              <a:ext uri="{FF2B5EF4-FFF2-40B4-BE49-F238E27FC236}">
                <a16:creationId xmlns:a16="http://schemas.microsoft.com/office/drawing/2014/main" id="{2B0943C6-91C4-2AE2-8126-6AB2911DE67E}"/>
              </a:ext>
            </a:extLst>
          </p:cNvPr>
          <p:cNvGrpSpPr>
            <a:grpSpLocks/>
          </p:cNvGrpSpPr>
          <p:nvPr/>
        </p:nvGrpSpPr>
        <p:grpSpPr bwMode="auto">
          <a:xfrm>
            <a:off x="10093325" y="3357563"/>
            <a:ext cx="215900" cy="215900"/>
            <a:chOff x="3606" y="3203"/>
            <a:chExt cx="181" cy="136"/>
          </a:xfrm>
        </p:grpSpPr>
        <p:sp>
          <p:nvSpPr>
            <p:cNvPr id="96314" name="Line 91">
              <a:extLst>
                <a:ext uri="{FF2B5EF4-FFF2-40B4-BE49-F238E27FC236}">
                  <a16:creationId xmlns:a16="http://schemas.microsoft.com/office/drawing/2014/main" id="{DEBFCC4A-44E8-D71F-0F45-82ED226122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20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15" name="Line 92">
              <a:extLst>
                <a:ext uri="{FF2B5EF4-FFF2-40B4-BE49-F238E27FC236}">
                  <a16:creationId xmlns:a16="http://schemas.microsoft.com/office/drawing/2014/main" id="{80ED4FD2-D834-9FCB-D9E1-F4F38210F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3203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16" name="Line 93">
              <a:extLst>
                <a:ext uri="{FF2B5EF4-FFF2-40B4-BE49-F238E27FC236}">
                  <a16:creationId xmlns:a16="http://schemas.microsoft.com/office/drawing/2014/main" id="{0152F0B6-85A4-6490-71F9-CF9435D259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339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438" name="Text Box 94">
            <a:extLst>
              <a:ext uri="{FF2B5EF4-FFF2-40B4-BE49-F238E27FC236}">
                <a16:creationId xmlns:a16="http://schemas.microsoft.com/office/drawing/2014/main" id="{4606B2C5-0696-31A1-E430-1AE4334F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3" y="1773238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439" name="Text Box 95">
            <a:extLst>
              <a:ext uri="{FF2B5EF4-FFF2-40B4-BE49-F238E27FC236}">
                <a16:creationId xmlns:a16="http://schemas.microsoft.com/office/drawing/2014/main" id="{2DE73A4F-B065-0AAA-3C70-065FAE032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639" y="2133600"/>
            <a:ext cx="865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0 0 1</a:t>
            </a:r>
          </a:p>
        </p:txBody>
      </p:sp>
      <p:sp>
        <p:nvSpPr>
          <p:cNvPr id="57440" name="Text Box 96">
            <a:extLst>
              <a:ext uri="{FF2B5EF4-FFF2-40B4-BE49-F238E27FC236}">
                <a16:creationId xmlns:a16="http://schemas.microsoft.com/office/drawing/2014/main" id="{140FDE1B-83F0-F99C-C22E-F772AA7E4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1" y="2133600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441" name="Text Box 97">
            <a:extLst>
              <a:ext uri="{FF2B5EF4-FFF2-40B4-BE49-F238E27FC236}">
                <a16:creationId xmlns:a16="http://schemas.microsoft.com/office/drawing/2014/main" id="{08A1713D-64D5-FB2D-811B-6C5A6F32E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3" y="249237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7442" name="Text Box 98">
            <a:extLst>
              <a:ext uri="{FF2B5EF4-FFF2-40B4-BE49-F238E27FC236}">
                <a16:creationId xmlns:a16="http://schemas.microsoft.com/office/drawing/2014/main" id="{B987D32A-2513-99EA-373D-F555F87DC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3" y="2852738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443" name="Text Box 99">
            <a:extLst>
              <a:ext uri="{FF2B5EF4-FFF2-40B4-BE49-F238E27FC236}">
                <a16:creationId xmlns:a16="http://schemas.microsoft.com/office/drawing/2014/main" id="{416A6792-9B68-B9FE-DC8C-697001913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639" y="3213100"/>
            <a:ext cx="865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1 0 0</a:t>
            </a:r>
          </a:p>
        </p:txBody>
      </p:sp>
      <p:sp>
        <p:nvSpPr>
          <p:cNvPr id="57444" name="Text Box 100">
            <a:extLst>
              <a:ext uri="{FF2B5EF4-FFF2-40B4-BE49-F238E27FC236}">
                <a16:creationId xmlns:a16="http://schemas.microsoft.com/office/drawing/2014/main" id="{3A644AC9-95D0-F49F-0483-E1BC32B10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3213100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445" name="Text Box 101">
            <a:extLst>
              <a:ext uri="{FF2B5EF4-FFF2-40B4-BE49-F238E27FC236}">
                <a16:creationId xmlns:a16="http://schemas.microsoft.com/office/drawing/2014/main" id="{1E2C164C-9BF3-EB82-77D5-AABF628D9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1" y="3213100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446" name="Text Box 102">
            <a:extLst>
              <a:ext uri="{FF2B5EF4-FFF2-40B4-BE49-F238E27FC236}">
                <a16:creationId xmlns:a16="http://schemas.microsoft.com/office/drawing/2014/main" id="{C9ABFA14-4C77-DA38-E24A-C0613F768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1" y="3213100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447" name="Text Box 103">
            <a:extLst>
              <a:ext uri="{FF2B5EF4-FFF2-40B4-BE49-F238E27FC236}">
                <a16:creationId xmlns:a16="http://schemas.microsoft.com/office/drawing/2014/main" id="{38C3DE89-2323-90FA-B3CD-07BE27245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3" y="3213100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7448" name="Rectangle 104">
            <a:extLst>
              <a:ext uri="{FF2B5EF4-FFF2-40B4-BE49-F238E27FC236}">
                <a16:creationId xmlns:a16="http://schemas.microsoft.com/office/drawing/2014/main" id="{BFBE73B5-B666-B2E1-E030-E99F3E5A2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68639"/>
            <a:ext cx="41052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）作状态转换图</a:t>
            </a:r>
          </a:p>
        </p:txBody>
      </p:sp>
      <p:sp>
        <p:nvSpPr>
          <p:cNvPr id="57449" name="Oval 105">
            <a:extLst>
              <a:ext uri="{FF2B5EF4-FFF2-40B4-BE49-F238E27FC236}">
                <a16:creationId xmlns:a16="http://schemas.microsoft.com/office/drawing/2014/main" id="{39E3AD98-D3B4-C2B6-3420-F9B255F52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6" y="4075114"/>
            <a:ext cx="722313" cy="50323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000</a:t>
            </a:r>
            <a:endParaRPr lang="en-US" altLang="zh-CN" sz="24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" name="Group 124">
            <a:extLst>
              <a:ext uri="{FF2B5EF4-FFF2-40B4-BE49-F238E27FC236}">
                <a16:creationId xmlns:a16="http://schemas.microsoft.com/office/drawing/2014/main" id="{60EF4C0E-C32C-5133-8441-F5A86C89F347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3573463"/>
            <a:ext cx="1223962" cy="647700"/>
            <a:chOff x="1338" y="2614"/>
            <a:chExt cx="771" cy="408"/>
          </a:xfrm>
        </p:grpSpPr>
        <p:sp>
          <p:nvSpPr>
            <p:cNvPr id="96312" name="Oval 107">
              <a:extLst>
                <a:ext uri="{FF2B5EF4-FFF2-40B4-BE49-F238E27FC236}">
                  <a16:creationId xmlns:a16="http://schemas.microsoft.com/office/drawing/2014/main" id="{940F44F1-F6D4-828B-111A-134C3E082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614"/>
              <a:ext cx="453" cy="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6313" name="Line 108">
              <a:extLst>
                <a:ext uri="{FF2B5EF4-FFF2-40B4-BE49-F238E27FC236}">
                  <a16:creationId xmlns:a16="http://schemas.microsoft.com/office/drawing/2014/main" id="{B99C70B3-DA4A-65D2-6ABD-22EEB26DB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2841"/>
              <a:ext cx="3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454" name="Line 110">
            <a:extLst>
              <a:ext uri="{FF2B5EF4-FFF2-40B4-BE49-F238E27FC236}">
                <a16:creationId xmlns:a16="http://schemas.microsoft.com/office/drawing/2014/main" id="{3EC59676-16A6-C38B-BCFF-D1E4F499F3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0951" y="4364038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6" name="Oval 112">
            <a:extLst>
              <a:ext uri="{FF2B5EF4-FFF2-40B4-BE49-F238E27FC236}">
                <a16:creationId xmlns:a16="http://schemas.microsoft.com/office/drawing/2014/main" id="{D6D0D668-F61F-31A2-2D4B-81859DF6E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4" y="4076700"/>
            <a:ext cx="720725" cy="50323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001</a:t>
            </a:r>
            <a:endParaRPr lang="en-US" altLang="zh-CN" sz="24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457" name="Line 113">
            <a:extLst>
              <a:ext uri="{FF2B5EF4-FFF2-40B4-BE49-F238E27FC236}">
                <a16:creationId xmlns:a16="http://schemas.microsoft.com/office/drawing/2014/main" id="{12097509-BC2B-E327-E162-1F1E73AC8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938" y="4364038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8" name="Oval 114">
            <a:extLst>
              <a:ext uri="{FF2B5EF4-FFF2-40B4-BE49-F238E27FC236}">
                <a16:creationId xmlns:a16="http://schemas.microsoft.com/office/drawing/2014/main" id="{1B150908-9A02-3DAB-CBAD-66B1CAA78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4076700"/>
            <a:ext cx="720725" cy="50323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010</a:t>
            </a:r>
            <a:endParaRPr lang="en-US" altLang="zh-CN" sz="24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459" name="Line 115">
            <a:extLst>
              <a:ext uri="{FF2B5EF4-FFF2-40B4-BE49-F238E27FC236}">
                <a16:creationId xmlns:a16="http://schemas.microsoft.com/office/drawing/2014/main" id="{933EFD67-9608-73C3-C5F7-84EA2DA58B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4776" y="4364038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60" name="Oval 116">
            <a:extLst>
              <a:ext uri="{FF2B5EF4-FFF2-40B4-BE49-F238E27FC236}">
                <a16:creationId xmlns:a16="http://schemas.microsoft.com/office/drawing/2014/main" id="{8928F3E4-9787-BD3F-3A00-0A10706C9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9" y="4076700"/>
            <a:ext cx="720725" cy="50323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011</a:t>
            </a:r>
            <a:endParaRPr lang="en-US" altLang="zh-CN" sz="24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3" name="Group 117">
            <a:extLst>
              <a:ext uri="{FF2B5EF4-FFF2-40B4-BE49-F238E27FC236}">
                <a16:creationId xmlns:a16="http://schemas.microsoft.com/office/drawing/2014/main" id="{927CBC4A-9E32-134C-C63E-7E48E83CC616}"/>
              </a:ext>
            </a:extLst>
          </p:cNvPr>
          <p:cNvGrpSpPr>
            <a:grpSpLocks/>
          </p:cNvGrpSpPr>
          <p:nvPr/>
        </p:nvGrpSpPr>
        <p:grpSpPr bwMode="auto">
          <a:xfrm>
            <a:off x="3430588" y="4579938"/>
            <a:ext cx="5257800" cy="360362"/>
            <a:chOff x="521" y="2523"/>
            <a:chExt cx="2359" cy="227"/>
          </a:xfrm>
        </p:grpSpPr>
        <p:sp>
          <p:nvSpPr>
            <p:cNvPr id="96309" name="Line 118">
              <a:extLst>
                <a:ext uri="{FF2B5EF4-FFF2-40B4-BE49-F238E27FC236}">
                  <a16:creationId xmlns:a16="http://schemas.microsoft.com/office/drawing/2014/main" id="{00A595A7-6EBE-15B7-85E0-42F0368B14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523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10" name="Line 119">
              <a:extLst>
                <a:ext uri="{FF2B5EF4-FFF2-40B4-BE49-F238E27FC236}">
                  <a16:creationId xmlns:a16="http://schemas.microsoft.com/office/drawing/2014/main" id="{6984BA28-CDF9-1364-0BE2-1D3516BC64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1" y="2750"/>
              <a:ext cx="23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11" name="Line 120">
              <a:extLst>
                <a:ext uri="{FF2B5EF4-FFF2-40B4-BE49-F238E27FC236}">
                  <a16:creationId xmlns:a16="http://schemas.microsoft.com/office/drawing/2014/main" id="{B494B880-AA60-DEEC-82CE-172A9E6463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1" y="2523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469" name="Line 125">
            <a:extLst>
              <a:ext uri="{FF2B5EF4-FFF2-40B4-BE49-F238E27FC236}">
                <a16:creationId xmlns:a16="http://schemas.microsoft.com/office/drawing/2014/main" id="{FED02D5D-BB80-2D3C-43BC-5568225EC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1763" y="4364038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70" name="Oval 126">
            <a:extLst>
              <a:ext uri="{FF2B5EF4-FFF2-40B4-BE49-F238E27FC236}">
                <a16:creationId xmlns:a16="http://schemas.microsoft.com/office/drawing/2014/main" id="{91073A24-3216-AC3B-285E-8F9999E74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6" y="4076700"/>
            <a:ext cx="720725" cy="50323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endParaRPr lang="en-US" altLang="zh-CN" sz="24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471" name="Text Box 127">
            <a:extLst>
              <a:ext uri="{FF2B5EF4-FFF2-40B4-BE49-F238E27FC236}">
                <a16:creationId xmlns:a16="http://schemas.microsoft.com/office/drawing/2014/main" id="{2EC44D3F-F4C8-1AE6-422E-D6F1F09E6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5157788"/>
            <a:ext cx="84248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由表可知，经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个脉冲循环一次，为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五进制计数器</a:t>
            </a:r>
            <a:r>
              <a:rPr kumimoji="1" lang="zh-CN" altLang="en-US" sz="2800" b="1">
                <a:solidFill>
                  <a:srgbClr val="0066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57472" name="Text Box 128">
            <a:extLst>
              <a:ext uri="{FF2B5EF4-FFF2-40B4-BE49-F238E27FC236}">
                <a16:creationId xmlns:a16="http://schemas.microsoft.com/office/drawing/2014/main" id="{E801A7A7-D575-04FD-2AA3-85586A61D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5707063"/>
            <a:ext cx="83550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由于计数脉冲没有同时加到各位触发器上，所以为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异步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计数器。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7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5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5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5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7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7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5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5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5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3" dur="500"/>
                                        <p:tgtEl>
                                          <p:spTgt spid="5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8" dur="500"/>
                                        <p:tgtEl>
                                          <p:spTgt spid="57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" grpId="0"/>
      <p:bldP spid="57355" grpId="0"/>
      <p:bldP spid="57356" grpId="0"/>
      <p:bldP spid="57394" grpId="0"/>
      <p:bldP spid="57395" grpId="0"/>
      <p:bldP spid="57396" grpId="0"/>
      <p:bldP spid="57397" grpId="0"/>
      <p:bldP spid="57398" grpId="0"/>
      <p:bldP spid="57399" grpId="0"/>
      <p:bldP spid="57400" grpId="0"/>
      <p:bldP spid="57401" grpId="0"/>
      <p:bldP spid="57417" grpId="0" autoUpdateAnimBg="0"/>
      <p:bldP spid="57438" grpId="0"/>
      <p:bldP spid="57439" grpId="0"/>
      <p:bldP spid="57440" grpId="0"/>
      <p:bldP spid="57441" grpId="0"/>
      <p:bldP spid="57442" grpId="0"/>
      <p:bldP spid="57443" grpId="0"/>
      <p:bldP spid="57444" grpId="0"/>
      <p:bldP spid="57445" grpId="0"/>
      <p:bldP spid="57446" grpId="0"/>
      <p:bldP spid="57447" grpId="0"/>
      <p:bldP spid="57448" grpId="0"/>
      <p:bldP spid="57449" grpId="0" animBg="1"/>
      <p:bldP spid="57456" grpId="0" animBg="1"/>
      <p:bldP spid="57458" grpId="0" animBg="1"/>
      <p:bldP spid="57460" grpId="0" animBg="1"/>
      <p:bldP spid="57470" grpId="0" animBg="1"/>
      <p:bldP spid="57471" grpId="0" autoUpdateAnimBg="0"/>
      <p:bldP spid="57472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1276771D-C6E0-1386-30E6-36A4A42F5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257800"/>
            <a:ext cx="533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异步五进制计数器工作波形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0632A84E-DBFA-51ED-0CF2-B9F0C1640B1B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1371601"/>
            <a:ext cx="4800600" cy="1052513"/>
            <a:chOff x="2544" y="336"/>
            <a:chExt cx="3024" cy="663"/>
          </a:xfrm>
        </p:grpSpPr>
        <p:sp>
          <p:nvSpPr>
            <p:cNvPr id="97392" name="Line 4">
              <a:extLst>
                <a:ext uri="{FF2B5EF4-FFF2-40B4-BE49-F238E27FC236}">
                  <a16:creationId xmlns:a16="http://schemas.microsoft.com/office/drawing/2014/main" id="{E057B710-B772-E563-6022-0F1836A45C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8" y="91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93" name="Group 5">
              <a:extLst>
                <a:ext uri="{FF2B5EF4-FFF2-40B4-BE49-F238E27FC236}">
                  <a16:creationId xmlns:a16="http://schemas.microsoft.com/office/drawing/2014/main" id="{7A668614-D0A5-7263-7162-1A3294F6B8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336"/>
              <a:ext cx="2784" cy="663"/>
              <a:chOff x="0" y="384"/>
              <a:chExt cx="2784" cy="663"/>
            </a:xfrm>
          </p:grpSpPr>
          <p:sp>
            <p:nvSpPr>
              <p:cNvPr id="97394" name="Text Box 6">
                <a:extLst>
                  <a:ext uri="{FF2B5EF4-FFF2-40B4-BE49-F238E27FC236}">
                    <a16:creationId xmlns:a16="http://schemas.microsoft.com/office/drawing/2014/main" id="{3AD7E625-148C-DBCC-5CA8-A4DC643C32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720"/>
                <a:ext cx="43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sz="2800" b="1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395" name="Text Box 7">
                <a:extLst>
                  <a:ext uri="{FF2B5EF4-FFF2-40B4-BE49-F238E27FC236}">
                    <a16:creationId xmlns:a16="http://schemas.microsoft.com/office/drawing/2014/main" id="{628E1060-6F2C-7948-A5CA-C8A92CF735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" y="384"/>
                <a:ext cx="19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800" b="1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396" name="Rectangle 8">
                <a:extLst>
                  <a:ext uri="{FF2B5EF4-FFF2-40B4-BE49-F238E27FC236}">
                    <a16:creationId xmlns:a16="http://schemas.microsoft.com/office/drawing/2014/main" id="{9EA21036-C12D-496C-D0FB-15EA074F1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38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97397" name="Rectangle 9">
                <a:extLst>
                  <a:ext uri="{FF2B5EF4-FFF2-40B4-BE49-F238E27FC236}">
                    <a16:creationId xmlns:a16="http://schemas.microsoft.com/office/drawing/2014/main" id="{2849903E-8EA1-3E24-4646-4F03B0B8B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97398" name="Rectangle 10">
                <a:extLst>
                  <a:ext uri="{FF2B5EF4-FFF2-40B4-BE49-F238E27FC236}">
                    <a16:creationId xmlns:a16="http://schemas.microsoft.com/office/drawing/2014/main" id="{2849C553-2179-8256-6805-17FB17CDF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8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</a:p>
            </p:txBody>
          </p:sp>
          <p:sp>
            <p:nvSpPr>
              <p:cNvPr id="97399" name="Rectangle 11">
                <a:extLst>
                  <a:ext uri="{FF2B5EF4-FFF2-40B4-BE49-F238E27FC236}">
                    <a16:creationId xmlns:a16="http://schemas.microsoft.com/office/drawing/2014/main" id="{8351FE85-E14A-01F3-E71C-0E47E7BDD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38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</a:p>
            </p:txBody>
          </p:sp>
          <p:grpSp>
            <p:nvGrpSpPr>
              <p:cNvPr id="97400" name="Group 12">
                <a:extLst>
                  <a:ext uri="{FF2B5EF4-FFF2-40B4-BE49-F238E27FC236}">
                    <a16:creationId xmlns:a16="http://schemas.microsoft.com/office/drawing/2014/main" id="{5076665F-F482-5762-4DBA-18CC1B242E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" y="672"/>
                <a:ext cx="480" cy="288"/>
                <a:chOff x="384" y="672"/>
                <a:chExt cx="480" cy="288"/>
              </a:xfrm>
            </p:grpSpPr>
            <p:sp>
              <p:nvSpPr>
                <p:cNvPr id="97421" name="Line 13">
                  <a:extLst>
                    <a:ext uri="{FF2B5EF4-FFF2-40B4-BE49-F238E27FC236}">
                      <a16:creationId xmlns:a16="http://schemas.microsoft.com/office/drawing/2014/main" id="{72CAB4B8-7C9F-0F97-3E47-EB1B57B220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" y="96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22" name="Line 14">
                  <a:extLst>
                    <a:ext uri="{FF2B5EF4-FFF2-40B4-BE49-F238E27FC236}">
                      <a16:creationId xmlns:a16="http://schemas.microsoft.com/office/drawing/2014/main" id="{D880531D-4709-7229-881E-1D4FCB6C1F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23" name="Line 15">
                  <a:extLst>
                    <a:ext uri="{FF2B5EF4-FFF2-40B4-BE49-F238E27FC236}">
                      <a16:creationId xmlns:a16="http://schemas.microsoft.com/office/drawing/2014/main" id="{B18AE90A-F80F-DC7B-F5B9-51F7DB07A3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24" name="Line 16">
                  <a:extLst>
                    <a:ext uri="{FF2B5EF4-FFF2-40B4-BE49-F238E27FC236}">
                      <a16:creationId xmlns:a16="http://schemas.microsoft.com/office/drawing/2014/main" id="{E3EE2F21-FD4B-D628-A3B7-5872CD9BED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67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01" name="Group 17">
                <a:extLst>
                  <a:ext uri="{FF2B5EF4-FFF2-40B4-BE49-F238E27FC236}">
                    <a16:creationId xmlns:a16="http://schemas.microsoft.com/office/drawing/2014/main" id="{D4D905C4-6300-15B0-E16A-3E1705C3DB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672"/>
                <a:ext cx="480" cy="288"/>
                <a:chOff x="384" y="672"/>
                <a:chExt cx="480" cy="288"/>
              </a:xfrm>
            </p:grpSpPr>
            <p:sp>
              <p:nvSpPr>
                <p:cNvPr id="97417" name="Line 18">
                  <a:extLst>
                    <a:ext uri="{FF2B5EF4-FFF2-40B4-BE49-F238E27FC236}">
                      <a16:creationId xmlns:a16="http://schemas.microsoft.com/office/drawing/2014/main" id="{80CDA073-4C8D-6890-6B6F-E2BB1873A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" y="96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18" name="Line 19">
                  <a:extLst>
                    <a:ext uri="{FF2B5EF4-FFF2-40B4-BE49-F238E27FC236}">
                      <a16:creationId xmlns:a16="http://schemas.microsoft.com/office/drawing/2014/main" id="{A03ABC7E-DAE4-3241-8D8D-03187941BF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19" name="Line 20">
                  <a:extLst>
                    <a:ext uri="{FF2B5EF4-FFF2-40B4-BE49-F238E27FC236}">
                      <a16:creationId xmlns:a16="http://schemas.microsoft.com/office/drawing/2014/main" id="{76D8A806-5745-3898-9C1A-269A170939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20" name="Line 21">
                  <a:extLst>
                    <a:ext uri="{FF2B5EF4-FFF2-40B4-BE49-F238E27FC236}">
                      <a16:creationId xmlns:a16="http://schemas.microsoft.com/office/drawing/2014/main" id="{0672DD39-649F-F1FE-1EA0-F2ADD43058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67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02" name="Group 22">
                <a:extLst>
                  <a:ext uri="{FF2B5EF4-FFF2-40B4-BE49-F238E27FC236}">
                    <a16:creationId xmlns:a16="http://schemas.microsoft.com/office/drawing/2014/main" id="{90317C19-AC86-CA92-B9CB-0E1429F984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672"/>
                <a:ext cx="480" cy="288"/>
                <a:chOff x="384" y="672"/>
                <a:chExt cx="480" cy="288"/>
              </a:xfrm>
            </p:grpSpPr>
            <p:sp>
              <p:nvSpPr>
                <p:cNvPr id="97413" name="Line 23">
                  <a:extLst>
                    <a:ext uri="{FF2B5EF4-FFF2-40B4-BE49-F238E27FC236}">
                      <a16:creationId xmlns:a16="http://schemas.microsoft.com/office/drawing/2014/main" id="{F317BFED-D8B2-0E3B-A046-8012087164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" y="96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14" name="Line 24">
                  <a:extLst>
                    <a:ext uri="{FF2B5EF4-FFF2-40B4-BE49-F238E27FC236}">
                      <a16:creationId xmlns:a16="http://schemas.microsoft.com/office/drawing/2014/main" id="{1675232A-9605-C8EB-5376-A40F3D81C4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15" name="Line 25">
                  <a:extLst>
                    <a:ext uri="{FF2B5EF4-FFF2-40B4-BE49-F238E27FC236}">
                      <a16:creationId xmlns:a16="http://schemas.microsoft.com/office/drawing/2014/main" id="{D4EF0DE3-5CAF-74F0-ECCE-A47B85A555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16" name="Line 26">
                  <a:extLst>
                    <a:ext uri="{FF2B5EF4-FFF2-40B4-BE49-F238E27FC236}">
                      <a16:creationId xmlns:a16="http://schemas.microsoft.com/office/drawing/2014/main" id="{5F599B22-8FB4-18F9-1BB1-252C428050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67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03" name="Group 27">
                <a:extLst>
                  <a:ext uri="{FF2B5EF4-FFF2-40B4-BE49-F238E27FC236}">
                    <a16:creationId xmlns:a16="http://schemas.microsoft.com/office/drawing/2014/main" id="{E13416F4-F4F3-76C4-80C5-C9621E0576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672"/>
                <a:ext cx="480" cy="288"/>
                <a:chOff x="384" y="672"/>
                <a:chExt cx="480" cy="288"/>
              </a:xfrm>
            </p:grpSpPr>
            <p:sp>
              <p:nvSpPr>
                <p:cNvPr id="97409" name="Line 28">
                  <a:extLst>
                    <a:ext uri="{FF2B5EF4-FFF2-40B4-BE49-F238E27FC236}">
                      <a16:creationId xmlns:a16="http://schemas.microsoft.com/office/drawing/2014/main" id="{F6B1DA2F-B893-09FE-8C94-54DBB62CA5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" y="96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10" name="Line 29">
                  <a:extLst>
                    <a:ext uri="{FF2B5EF4-FFF2-40B4-BE49-F238E27FC236}">
                      <a16:creationId xmlns:a16="http://schemas.microsoft.com/office/drawing/2014/main" id="{ED790C5E-6943-54D1-6038-7C74DF8E52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11" name="Line 30">
                  <a:extLst>
                    <a:ext uri="{FF2B5EF4-FFF2-40B4-BE49-F238E27FC236}">
                      <a16:creationId xmlns:a16="http://schemas.microsoft.com/office/drawing/2014/main" id="{FB32FC75-106A-C8DD-C17C-6419FFBE37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12" name="Line 31">
                  <a:extLst>
                    <a:ext uri="{FF2B5EF4-FFF2-40B4-BE49-F238E27FC236}">
                      <a16:creationId xmlns:a16="http://schemas.microsoft.com/office/drawing/2014/main" id="{A536BC3C-ABC3-7128-01DA-DA435BFA37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67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04" name="Group 32">
                <a:extLst>
                  <a:ext uri="{FF2B5EF4-FFF2-40B4-BE49-F238E27FC236}">
                    <a16:creationId xmlns:a16="http://schemas.microsoft.com/office/drawing/2014/main" id="{12A64B65-BEF3-730F-052F-37D615B484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4" y="672"/>
                <a:ext cx="480" cy="288"/>
                <a:chOff x="384" y="672"/>
                <a:chExt cx="480" cy="288"/>
              </a:xfrm>
            </p:grpSpPr>
            <p:sp>
              <p:nvSpPr>
                <p:cNvPr id="97405" name="Line 33">
                  <a:extLst>
                    <a:ext uri="{FF2B5EF4-FFF2-40B4-BE49-F238E27FC236}">
                      <a16:creationId xmlns:a16="http://schemas.microsoft.com/office/drawing/2014/main" id="{88B5E241-47C6-87C7-24A1-4464EA7C24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" y="96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6" name="Line 34">
                  <a:extLst>
                    <a:ext uri="{FF2B5EF4-FFF2-40B4-BE49-F238E27FC236}">
                      <a16:creationId xmlns:a16="http://schemas.microsoft.com/office/drawing/2014/main" id="{581101DD-525C-687B-0A25-7A65DD8675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7" name="Line 35">
                  <a:extLst>
                    <a:ext uri="{FF2B5EF4-FFF2-40B4-BE49-F238E27FC236}">
                      <a16:creationId xmlns:a16="http://schemas.microsoft.com/office/drawing/2014/main" id="{7FFB2016-FEC7-8237-5B71-3E4E34948D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672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8" name="Line 36">
                  <a:extLst>
                    <a:ext uri="{FF2B5EF4-FFF2-40B4-BE49-F238E27FC236}">
                      <a16:creationId xmlns:a16="http://schemas.microsoft.com/office/drawing/2014/main" id="{E403AF21-B66A-A2EF-7B4C-96475B0D4B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67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9" name="Group 37">
            <a:extLst>
              <a:ext uri="{FF2B5EF4-FFF2-40B4-BE49-F238E27FC236}">
                <a16:creationId xmlns:a16="http://schemas.microsoft.com/office/drawing/2014/main" id="{D3E2351E-A200-537E-E08E-C627DAAFBBEB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819401"/>
            <a:ext cx="1447800" cy="2271713"/>
            <a:chOff x="2592" y="1776"/>
            <a:chExt cx="912" cy="1431"/>
          </a:xfrm>
        </p:grpSpPr>
        <p:sp>
          <p:nvSpPr>
            <p:cNvPr id="97386" name="Text Box 38">
              <a:extLst>
                <a:ext uri="{FF2B5EF4-FFF2-40B4-BE49-F238E27FC236}">
                  <a16:creationId xmlns:a16="http://schemas.microsoft.com/office/drawing/2014/main" id="{4A148945-4742-841E-7098-67C793EC9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776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7387" name="Rectangle 39">
              <a:extLst>
                <a:ext uri="{FF2B5EF4-FFF2-40B4-BE49-F238E27FC236}">
                  <a16:creationId xmlns:a16="http://schemas.microsoft.com/office/drawing/2014/main" id="{FFDCCF49-9A71-B477-38A4-F34B68DE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304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7388" name="Rectangle 40">
              <a:extLst>
                <a:ext uri="{FF2B5EF4-FFF2-40B4-BE49-F238E27FC236}">
                  <a16:creationId xmlns:a16="http://schemas.microsoft.com/office/drawing/2014/main" id="{BB5E8045-8742-629A-1E89-850E80F8C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880"/>
              <a:ext cx="4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97389" name="Line 41">
              <a:extLst>
                <a:ext uri="{FF2B5EF4-FFF2-40B4-BE49-F238E27FC236}">
                  <a16:creationId xmlns:a16="http://schemas.microsoft.com/office/drawing/2014/main" id="{9C66FCB7-6C71-DDA0-A84E-F2D15B887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496"/>
              <a:ext cx="48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90" name="Line 42">
              <a:extLst>
                <a:ext uri="{FF2B5EF4-FFF2-40B4-BE49-F238E27FC236}">
                  <a16:creationId xmlns:a16="http://schemas.microsoft.com/office/drawing/2014/main" id="{E93C9B90-E698-2DAD-2905-EA38FCAD4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072"/>
              <a:ext cx="48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91" name="Line 43">
              <a:extLst>
                <a:ext uri="{FF2B5EF4-FFF2-40B4-BE49-F238E27FC236}">
                  <a16:creationId xmlns:a16="http://schemas.microsoft.com/office/drawing/2014/main" id="{1ECB1EFF-BD10-D012-E545-DFD145C3D2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01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44">
            <a:extLst>
              <a:ext uri="{FF2B5EF4-FFF2-40B4-BE49-F238E27FC236}">
                <a16:creationId xmlns:a16="http://schemas.microsoft.com/office/drawing/2014/main" id="{602166CB-6688-0FC7-8601-20A47EB3BC2E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86000"/>
            <a:ext cx="3048000" cy="914400"/>
            <a:chOff x="3504" y="912"/>
            <a:chExt cx="1920" cy="576"/>
          </a:xfrm>
        </p:grpSpPr>
        <p:sp>
          <p:nvSpPr>
            <p:cNvPr id="97381" name="Line 45">
              <a:extLst>
                <a:ext uri="{FF2B5EF4-FFF2-40B4-BE49-F238E27FC236}">
                  <a16:creationId xmlns:a16="http://schemas.microsoft.com/office/drawing/2014/main" id="{A1826163-723D-9856-4B26-B673148F5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82" name="Line 46">
              <a:extLst>
                <a:ext uri="{FF2B5EF4-FFF2-40B4-BE49-F238E27FC236}">
                  <a16:creationId xmlns:a16="http://schemas.microsoft.com/office/drawing/2014/main" id="{BB7E9FDC-75B0-E21C-BD65-28EB6A0D3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83" name="Line 47">
              <a:extLst>
                <a:ext uri="{FF2B5EF4-FFF2-40B4-BE49-F238E27FC236}">
                  <a16:creationId xmlns:a16="http://schemas.microsoft.com/office/drawing/2014/main" id="{7207CE7E-23C0-FF3F-8DA7-55EBD806AE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84" name="Line 48">
              <a:extLst>
                <a:ext uri="{FF2B5EF4-FFF2-40B4-BE49-F238E27FC236}">
                  <a16:creationId xmlns:a16="http://schemas.microsoft.com/office/drawing/2014/main" id="{43AD2D2A-1582-FD8E-C290-BEEEE99B39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85" name="Line 49">
              <a:extLst>
                <a:ext uri="{FF2B5EF4-FFF2-40B4-BE49-F238E27FC236}">
                  <a16:creationId xmlns:a16="http://schemas.microsoft.com/office/drawing/2014/main" id="{ADCBD78D-4D0E-C2C5-F5B8-C348D2BB4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50">
            <a:extLst>
              <a:ext uri="{FF2B5EF4-FFF2-40B4-BE49-F238E27FC236}">
                <a16:creationId xmlns:a16="http://schemas.microsoft.com/office/drawing/2014/main" id="{B860F68D-3CE7-2B89-D32B-FA7AA6DE2F08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3200400"/>
            <a:ext cx="1524000" cy="685800"/>
            <a:chOff x="3984" y="2016"/>
            <a:chExt cx="960" cy="432"/>
          </a:xfrm>
        </p:grpSpPr>
        <p:sp>
          <p:nvSpPr>
            <p:cNvPr id="97379" name="Line 51">
              <a:extLst>
                <a:ext uri="{FF2B5EF4-FFF2-40B4-BE49-F238E27FC236}">
                  <a16:creationId xmlns:a16="http://schemas.microsoft.com/office/drawing/2014/main" id="{1151417D-55AD-0345-505B-FF918BA2A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016"/>
              <a:ext cx="0" cy="432"/>
            </a:xfrm>
            <a:prstGeom prst="line">
              <a:avLst/>
            </a:prstGeom>
            <a:noFill/>
            <a:ln w="38100">
              <a:solidFill>
                <a:srgbClr val="0099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80" name="Line 52">
              <a:extLst>
                <a:ext uri="{FF2B5EF4-FFF2-40B4-BE49-F238E27FC236}">
                  <a16:creationId xmlns:a16="http://schemas.microsoft.com/office/drawing/2014/main" id="{4A7046A1-4FA1-8037-A8B8-88046E8EF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2016"/>
              <a:ext cx="0" cy="432"/>
            </a:xfrm>
            <a:prstGeom prst="line">
              <a:avLst/>
            </a:prstGeom>
            <a:noFill/>
            <a:ln w="38100">
              <a:solidFill>
                <a:srgbClr val="0099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Group 53">
            <a:extLst>
              <a:ext uri="{FF2B5EF4-FFF2-40B4-BE49-F238E27FC236}">
                <a16:creationId xmlns:a16="http://schemas.microsoft.com/office/drawing/2014/main" id="{6F3BF415-F591-C9A6-FB0E-42C2F980C2F3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86000"/>
            <a:ext cx="3048000" cy="2667000"/>
            <a:chOff x="3504" y="912"/>
            <a:chExt cx="1920" cy="576"/>
          </a:xfrm>
        </p:grpSpPr>
        <p:sp>
          <p:nvSpPr>
            <p:cNvPr id="97374" name="Line 54">
              <a:extLst>
                <a:ext uri="{FF2B5EF4-FFF2-40B4-BE49-F238E27FC236}">
                  <a16:creationId xmlns:a16="http://schemas.microsoft.com/office/drawing/2014/main" id="{49955D72-C9C6-BA3F-0A12-2F5DFDD8BC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5" name="Line 55">
              <a:extLst>
                <a:ext uri="{FF2B5EF4-FFF2-40B4-BE49-F238E27FC236}">
                  <a16:creationId xmlns:a16="http://schemas.microsoft.com/office/drawing/2014/main" id="{6743E498-B6CC-BFCA-31DE-4BBC3993E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6" name="Line 56">
              <a:extLst>
                <a:ext uri="{FF2B5EF4-FFF2-40B4-BE49-F238E27FC236}">
                  <a16:creationId xmlns:a16="http://schemas.microsoft.com/office/drawing/2014/main" id="{FC6F8CEA-2350-F6A0-C059-206E783AC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7" name="Line 57">
              <a:extLst>
                <a:ext uri="{FF2B5EF4-FFF2-40B4-BE49-F238E27FC236}">
                  <a16:creationId xmlns:a16="http://schemas.microsoft.com/office/drawing/2014/main" id="{066F6526-3110-1861-B99B-CC5E93CC3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8" name="Line 58">
              <a:extLst>
                <a:ext uri="{FF2B5EF4-FFF2-40B4-BE49-F238E27FC236}">
                  <a16:creationId xmlns:a16="http://schemas.microsoft.com/office/drawing/2014/main" id="{2C26309A-F56E-7B5F-43D1-C5D6544E6B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" y="912"/>
              <a:ext cx="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59">
            <a:extLst>
              <a:ext uri="{FF2B5EF4-FFF2-40B4-BE49-F238E27FC236}">
                <a16:creationId xmlns:a16="http://schemas.microsoft.com/office/drawing/2014/main" id="{EE67F0E6-AA50-5931-0FFD-359DF1B055A4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743200"/>
            <a:ext cx="3048000" cy="457200"/>
            <a:chOff x="3504" y="1728"/>
            <a:chExt cx="1920" cy="288"/>
          </a:xfrm>
        </p:grpSpPr>
        <p:grpSp>
          <p:nvGrpSpPr>
            <p:cNvPr id="97364" name="Group 60">
              <a:extLst>
                <a:ext uri="{FF2B5EF4-FFF2-40B4-BE49-F238E27FC236}">
                  <a16:creationId xmlns:a16="http://schemas.microsoft.com/office/drawing/2014/main" id="{D28A2E83-BF2B-F568-3F39-39F3F88193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728"/>
              <a:ext cx="960" cy="288"/>
              <a:chOff x="3504" y="1200"/>
              <a:chExt cx="960" cy="288"/>
            </a:xfrm>
          </p:grpSpPr>
          <p:sp>
            <p:nvSpPr>
              <p:cNvPr id="97370" name="Line 61">
                <a:extLst>
                  <a:ext uri="{FF2B5EF4-FFF2-40B4-BE49-F238E27FC236}">
                    <a16:creationId xmlns:a16="http://schemas.microsoft.com/office/drawing/2014/main" id="{038B67C4-4476-964A-FAEA-C60E31B25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1200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71" name="Line 62">
                <a:extLst>
                  <a:ext uri="{FF2B5EF4-FFF2-40B4-BE49-F238E27FC236}">
                    <a16:creationId xmlns:a16="http://schemas.microsoft.com/office/drawing/2014/main" id="{EB0F21A7-A4A3-CF6D-761C-0AC68ECDF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4" y="1200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72" name="Line 63">
                <a:extLst>
                  <a:ext uri="{FF2B5EF4-FFF2-40B4-BE49-F238E27FC236}">
                    <a16:creationId xmlns:a16="http://schemas.microsoft.com/office/drawing/2014/main" id="{30DF738C-5815-0737-66E0-5844CE72F8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4" y="1200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73" name="Line 64">
                <a:extLst>
                  <a:ext uri="{FF2B5EF4-FFF2-40B4-BE49-F238E27FC236}">
                    <a16:creationId xmlns:a16="http://schemas.microsoft.com/office/drawing/2014/main" id="{FA785295-8FFC-F234-3DB1-02DEAB508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1488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65" name="Group 65">
              <a:extLst>
                <a:ext uri="{FF2B5EF4-FFF2-40B4-BE49-F238E27FC236}">
                  <a16:creationId xmlns:a16="http://schemas.microsoft.com/office/drawing/2014/main" id="{8FB1A73E-617D-61F9-757A-27EC921F1B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1728"/>
              <a:ext cx="960" cy="288"/>
              <a:chOff x="3504" y="1200"/>
              <a:chExt cx="960" cy="288"/>
            </a:xfrm>
          </p:grpSpPr>
          <p:sp>
            <p:nvSpPr>
              <p:cNvPr id="97366" name="Line 66">
                <a:extLst>
                  <a:ext uri="{FF2B5EF4-FFF2-40B4-BE49-F238E27FC236}">
                    <a16:creationId xmlns:a16="http://schemas.microsoft.com/office/drawing/2014/main" id="{9E1EB864-95F2-1F7D-0782-9D2BA1F64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1200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67" name="Line 67">
                <a:extLst>
                  <a:ext uri="{FF2B5EF4-FFF2-40B4-BE49-F238E27FC236}">
                    <a16:creationId xmlns:a16="http://schemas.microsoft.com/office/drawing/2014/main" id="{127E7FD9-7A95-337A-DC41-7B0521AEA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4" y="1200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68" name="Line 68">
                <a:extLst>
                  <a:ext uri="{FF2B5EF4-FFF2-40B4-BE49-F238E27FC236}">
                    <a16:creationId xmlns:a16="http://schemas.microsoft.com/office/drawing/2014/main" id="{430CBF6B-02BF-BB47-0133-7A222ABF7C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4" y="1200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69" name="Line 69">
                <a:extLst>
                  <a:ext uri="{FF2B5EF4-FFF2-40B4-BE49-F238E27FC236}">
                    <a16:creationId xmlns:a16="http://schemas.microsoft.com/office/drawing/2014/main" id="{F6AAA6E5-1486-670D-BE86-5644D753E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1488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Group 70">
            <a:extLst>
              <a:ext uri="{FF2B5EF4-FFF2-40B4-BE49-F238E27FC236}">
                <a16:creationId xmlns:a16="http://schemas.microsoft.com/office/drawing/2014/main" id="{4AA7926C-E09B-6521-73F2-BEEDF4B45538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3505200"/>
            <a:ext cx="3048000" cy="457200"/>
            <a:chOff x="3504" y="1680"/>
            <a:chExt cx="1920" cy="288"/>
          </a:xfrm>
        </p:grpSpPr>
        <p:sp>
          <p:nvSpPr>
            <p:cNvPr id="97359" name="Line 71">
              <a:extLst>
                <a:ext uri="{FF2B5EF4-FFF2-40B4-BE49-F238E27FC236}">
                  <a16:creationId xmlns:a16="http://schemas.microsoft.com/office/drawing/2014/main" id="{4FDABBA5-58FC-8B6D-CDB5-318CE7D05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680"/>
              <a:ext cx="96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60" name="Line 72">
              <a:extLst>
                <a:ext uri="{FF2B5EF4-FFF2-40B4-BE49-F238E27FC236}">
                  <a16:creationId xmlns:a16="http://schemas.microsoft.com/office/drawing/2014/main" id="{74F9D725-5A60-117D-339E-E27B6A26B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968"/>
              <a:ext cx="48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61" name="Line 73">
              <a:extLst>
                <a:ext uri="{FF2B5EF4-FFF2-40B4-BE49-F238E27FC236}">
                  <a16:creationId xmlns:a16="http://schemas.microsoft.com/office/drawing/2014/main" id="{54BB2B20-7828-9491-BC58-1F3B03A47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62" name="Line 74">
              <a:extLst>
                <a:ext uri="{FF2B5EF4-FFF2-40B4-BE49-F238E27FC236}">
                  <a16:creationId xmlns:a16="http://schemas.microsoft.com/office/drawing/2014/main" id="{038B4849-8A43-3C13-4BEC-61D34FC708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63" name="Line 75">
              <a:extLst>
                <a:ext uri="{FF2B5EF4-FFF2-40B4-BE49-F238E27FC236}">
                  <a16:creationId xmlns:a16="http://schemas.microsoft.com/office/drawing/2014/main" id="{807FAE21-B7AB-6394-B618-70A297091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968"/>
              <a:ext cx="48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6396" name="Line 76">
            <a:extLst>
              <a:ext uri="{FF2B5EF4-FFF2-40B4-BE49-F238E27FC236}">
                <a16:creationId xmlns:a16="http://schemas.microsoft.com/office/drawing/2014/main" id="{FEDD383C-63C4-7BEE-89B7-2D050D9CC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4876800"/>
            <a:ext cx="2286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" name="Group 77">
            <a:extLst>
              <a:ext uri="{FF2B5EF4-FFF2-40B4-BE49-F238E27FC236}">
                <a16:creationId xmlns:a16="http://schemas.microsoft.com/office/drawing/2014/main" id="{BB006CAD-5CEB-9363-FC83-8D3E1128C3CC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419600"/>
            <a:ext cx="762000" cy="457200"/>
            <a:chOff x="4944" y="2784"/>
            <a:chExt cx="480" cy="288"/>
          </a:xfrm>
        </p:grpSpPr>
        <p:sp>
          <p:nvSpPr>
            <p:cNvPr id="97357" name="Line 78">
              <a:extLst>
                <a:ext uri="{FF2B5EF4-FFF2-40B4-BE49-F238E27FC236}">
                  <a16:creationId xmlns:a16="http://schemas.microsoft.com/office/drawing/2014/main" id="{B4E8E3C4-D52C-76D6-871C-FD20E41138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4" y="278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58" name="Line 79">
              <a:extLst>
                <a:ext uri="{FF2B5EF4-FFF2-40B4-BE49-F238E27FC236}">
                  <a16:creationId xmlns:a16="http://schemas.microsoft.com/office/drawing/2014/main" id="{B5ABDCE0-FF45-A481-0DF4-B882DE309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2784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80">
            <a:extLst>
              <a:ext uri="{FF2B5EF4-FFF2-40B4-BE49-F238E27FC236}">
                <a16:creationId xmlns:a16="http://schemas.microsoft.com/office/drawing/2014/main" id="{2F77FB4F-F774-633B-BB59-9CA53D249887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3200400"/>
            <a:ext cx="381000" cy="1676400"/>
            <a:chOff x="5424" y="2016"/>
            <a:chExt cx="240" cy="1056"/>
          </a:xfrm>
        </p:grpSpPr>
        <p:sp>
          <p:nvSpPr>
            <p:cNvPr id="97353" name="Line 81">
              <a:extLst>
                <a:ext uri="{FF2B5EF4-FFF2-40B4-BE49-F238E27FC236}">
                  <a16:creationId xmlns:a16="http://schemas.microsoft.com/office/drawing/2014/main" id="{051D9D40-7C4A-31EB-3733-E8184BF53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" y="2016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54" name="Line 82">
              <a:extLst>
                <a:ext uri="{FF2B5EF4-FFF2-40B4-BE49-F238E27FC236}">
                  <a16:creationId xmlns:a16="http://schemas.microsoft.com/office/drawing/2014/main" id="{B26A5B13-904D-A103-1EC3-90D8ABE3A3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" y="2496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55" name="Line 83">
              <a:extLst>
                <a:ext uri="{FF2B5EF4-FFF2-40B4-BE49-F238E27FC236}">
                  <a16:creationId xmlns:a16="http://schemas.microsoft.com/office/drawing/2014/main" id="{1B9C36A8-22CE-DB0E-900C-5B1E3A362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" y="278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56" name="Line 84">
              <a:extLst>
                <a:ext uri="{FF2B5EF4-FFF2-40B4-BE49-F238E27FC236}">
                  <a16:creationId xmlns:a16="http://schemas.microsoft.com/office/drawing/2014/main" id="{C5BF10E8-732F-A4F4-D258-916E6ECA2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" y="3072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7293" name="Group 85">
            <a:extLst>
              <a:ext uri="{FF2B5EF4-FFF2-40B4-BE49-F238E27FC236}">
                <a16:creationId xmlns:a16="http://schemas.microsoft.com/office/drawing/2014/main" id="{08CF37D5-AC04-4C75-640F-8BFCB5A55359}"/>
              </a:ext>
            </a:extLst>
          </p:cNvPr>
          <p:cNvGrpSpPr>
            <a:grpSpLocks/>
          </p:cNvGrpSpPr>
          <p:nvPr/>
        </p:nvGrpSpPr>
        <p:grpSpPr bwMode="auto">
          <a:xfrm>
            <a:off x="2133601" y="228601"/>
            <a:ext cx="1730375" cy="1039813"/>
            <a:chOff x="4224" y="96"/>
            <a:chExt cx="1248" cy="768"/>
          </a:xfrm>
        </p:grpSpPr>
        <p:sp>
          <p:nvSpPr>
            <p:cNvPr id="97351" name="AutoShape 86">
              <a:extLst>
                <a:ext uri="{FF2B5EF4-FFF2-40B4-BE49-F238E27FC236}">
                  <a16:creationId xmlns:a16="http://schemas.microsoft.com/office/drawing/2014/main" id="{7CB2CE21-5AC5-9502-4B62-7A4395186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96"/>
              <a:ext cx="576" cy="672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</a:gradFill>
            <a:ln w="1905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7352" name="AutoShape 87">
              <a:extLst>
                <a:ext uri="{FF2B5EF4-FFF2-40B4-BE49-F238E27FC236}">
                  <a16:creationId xmlns:a16="http://schemas.microsoft.com/office/drawing/2014/main" id="{95A2A5EB-94FD-BADF-A73F-F7989B5BA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84"/>
              <a:ext cx="480" cy="480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</a:gradFill>
            <a:ln w="1905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7294" name="Group 88">
            <a:extLst>
              <a:ext uri="{FF2B5EF4-FFF2-40B4-BE49-F238E27FC236}">
                <a16:creationId xmlns:a16="http://schemas.microsoft.com/office/drawing/2014/main" id="{91441C63-EDE2-B45F-3632-E44871C6F5E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6019801"/>
            <a:ext cx="8077200" cy="161925"/>
            <a:chOff x="240" y="3888"/>
            <a:chExt cx="5088" cy="102"/>
          </a:xfrm>
        </p:grpSpPr>
        <p:grpSp>
          <p:nvGrpSpPr>
            <p:cNvPr id="97297" name="Group 89">
              <a:extLst>
                <a:ext uri="{FF2B5EF4-FFF2-40B4-BE49-F238E27FC236}">
                  <a16:creationId xmlns:a16="http://schemas.microsoft.com/office/drawing/2014/main" id="{0C2CDE35-ECF2-3888-A7B9-7C17AF08D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888"/>
              <a:ext cx="3174" cy="102"/>
              <a:chOff x="432" y="672"/>
              <a:chExt cx="3174" cy="102"/>
            </a:xfrm>
          </p:grpSpPr>
          <p:pic>
            <p:nvPicPr>
              <p:cNvPr id="97318" name="Picture 90" descr="Green and Black Diamond">
                <a:extLst>
                  <a:ext uri="{FF2B5EF4-FFF2-40B4-BE49-F238E27FC236}">
                    <a16:creationId xmlns:a16="http://schemas.microsoft.com/office/drawing/2014/main" id="{AE01EA51-C820-D841-109B-B6E471A326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19" name="Picture 91" descr="Green and Black Diamond">
                <a:extLst>
                  <a:ext uri="{FF2B5EF4-FFF2-40B4-BE49-F238E27FC236}">
                    <a16:creationId xmlns:a16="http://schemas.microsoft.com/office/drawing/2014/main" id="{47025B09-BCCF-70DC-7D53-B1FD0671EC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0" name="Picture 92" descr="Green and Black Diamond">
                <a:extLst>
                  <a:ext uri="{FF2B5EF4-FFF2-40B4-BE49-F238E27FC236}">
                    <a16:creationId xmlns:a16="http://schemas.microsoft.com/office/drawing/2014/main" id="{B03E28E1-F43C-4765-B7C2-34C09298E6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1" name="Picture 93" descr="Green and Black Diamond">
                <a:extLst>
                  <a:ext uri="{FF2B5EF4-FFF2-40B4-BE49-F238E27FC236}">
                    <a16:creationId xmlns:a16="http://schemas.microsoft.com/office/drawing/2014/main" id="{3D57D849-3037-DB64-9558-DDDA65C90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2" name="Picture 94" descr="Green and Black Diamond">
                <a:extLst>
                  <a:ext uri="{FF2B5EF4-FFF2-40B4-BE49-F238E27FC236}">
                    <a16:creationId xmlns:a16="http://schemas.microsoft.com/office/drawing/2014/main" id="{FBE787AA-B2D1-D68F-F057-9D89FD549C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3" name="Picture 95" descr="Green and Black Diamond">
                <a:extLst>
                  <a:ext uri="{FF2B5EF4-FFF2-40B4-BE49-F238E27FC236}">
                    <a16:creationId xmlns:a16="http://schemas.microsoft.com/office/drawing/2014/main" id="{6E4FE5A3-333B-5945-37E0-55D032000B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4" name="Picture 96" descr="Green and Black Diamond">
                <a:extLst>
                  <a:ext uri="{FF2B5EF4-FFF2-40B4-BE49-F238E27FC236}">
                    <a16:creationId xmlns:a16="http://schemas.microsoft.com/office/drawing/2014/main" id="{EF77654C-C100-8870-A73C-0DEEC0A70C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8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5" name="Picture 97" descr="Green and Black Diamond">
                <a:extLst>
                  <a:ext uri="{FF2B5EF4-FFF2-40B4-BE49-F238E27FC236}">
                    <a16:creationId xmlns:a16="http://schemas.microsoft.com/office/drawing/2014/main" id="{E4366BC9-D41C-B25B-93D3-C323CDFABA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6" name="Picture 98" descr="Green and Black Diamond">
                <a:extLst>
                  <a:ext uri="{FF2B5EF4-FFF2-40B4-BE49-F238E27FC236}">
                    <a16:creationId xmlns:a16="http://schemas.microsoft.com/office/drawing/2014/main" id="{B2463485-3C23-0881-5CEB-387AD36FBF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6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7" name="Picture 99" descr="Green and Black Diamond">
                <a:extLst>
                  <a:ext uri="{FF2B5EF4-FFF2-40B4-BE49-F238E27FC236}">
                    <a16:creationId xmlns:a16="http://schemas.microsoft.com/office/drawing/2014/main" id="{2531AC02-0FB2-FC03-BC0C-A0642CDF17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8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8" name="Picture 100" descr="Green and Black Diamond">
                <a:extLst>
                  <a:ext uri="{FF2B5EF4-FFF2-40B4-BE49-F238E27FC236}">
                    <a16:creationId xmlns:a16="http://schemas.microsoft.com/office/drawing/2014/main" id="{29B703FE-9A6F-B6B1-47D0-8784E8D9FB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29" name="Picture 101" descr="Green and Black Diamond">
                <a:extLst>
                  <a:ext uri="{FF2B5EF4-FFF2-40B4-BE49-F238E27FC236}">
                    <a16:creationId xmlns:a16="http://schemas.microsoft.com/office/drawing/2014/main" id="{252065B1-1FE2-3F23-17F9-474B6F3C2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4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0" name="Picture 102" descr="Green and Black Diamond">
                <a:extLst>
                  <a:ext uri="{FF2B5EF4-FFF2-40B4-BE49-F238E27FC236}">
                    <a16:creationId xmlns:a16="http://schemas.microsoft.com/office/drawing/2014/main" id="{D8414606-9EC3-88BA-663C-E9F9AEDCD0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1" name="Picture 103" descr="Green and Black Diamond">
                <a:extLst>
                  <a:ext uri="{FF2B5EF4-FFF2-40B4-BE49-F238E27FC236}">
                    <a16:creationId xmlns:a16="http://schemas.microsoft.com/office/drawing/2014/main" id="{C3D2C0BC-789D-CF61-DF9D-49701039BC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6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2" name="Picture 104" descr="Green and Black Diamond">
                <a:extLst>
                  <a:ext uri="{FF2B5EF4-FFF2-40B4-BE49-F238E27FC236}">
                    <a16:creationId xmlns:a16="http://schemas.microsoft.com/office/drawing/2014/main" id="{B80958FE-E069-4564-7701-6D88B8EC3D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6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3" name="Picture 105" descr="Green and Black Diamond">
                <a:extLst>
                  <a:ext uri="{FF2B5EF4-FFF2-40B4-BE49-F238E27FC236}">
                    <a16:creationId xmlns:a16="http://schemas.microsoft.com/office/drawing/2014/main" id="{34032A3A-4637-8435-E98C-6DD3E0C015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4" name="Picture 106" descr="Green and Black Diamond">
                <a:extLst>
                  <a:ext uri="{FF2B5EF4-FFF2-40B4-BE49-F238E27FC236}">
                    <a16:creationId xmlns:a16="http://schemas.microsoft.com/office/drawing/2014/main" id="{7CA14B3F-6529-9596-845F-32C7960E8F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2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5" name="Picture 107" descr="Green and Black Diamond">
                <a:extLst>
                  <a:ext uri="{FF2B5EF4-FFF2-40B4-BE49-F238E27FC236}">
                    <a16:creationId xmlns:a16="http://schemas.microsoft.com/office/drawing/2014/main" id="{B009D5A5-A3C2-ACE2-B281-44F54BA30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4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6" name="Picture 108" descr="Green and Black Diamond">
                <a:extLst>
                  <a:ext uri="{FF2B5EF4-FFF2-40B4-BE49-F238E27FC236}">
                    <a16:creationId xmlns:a16="http://schemas.microsoft.com/office/drawing/2014/main" id="{B51D7C74-96D3-380E-EA03-B06D327B4B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7" name="Picture 109" descr="Green and Black Diamond">
                <a:extLst>
                  <a:ext uri="{FF2B5EF4-FFF2-40B4-BE49-F238E27FC236}">
                    <a16:creationId xmlns:a16="http://schemas.microsoft.com/office/drawing/2014/main" id="{8CD03796-3F4D-7DD0-8D22-EBF0DEDF3D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0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8" name="Picture 110" descr="Green and Black Diamond">
                <a:extLst>
                  <a:ext uri="{FF2B5EF4-FFF2-40B4-BE49-F238E27FC236}">
                    <a16:creationId xmlns:a16="http://schemas.microsoft.com/office/drawing/2014/main" id="{BF2A09A7-6CC8-D501-9485-0F551B329A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2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39" name="Picture 111" descr="Green and Black Diamond">
                <a:extLst>
                  <a:ext uri="{FF2B5EF4-FFF2-40B4-BE49-F238E27FC236}">
                    <a16:creationId xmlns:a16="http://schemas.microsoft.com/office/drawing/2014/main" id="{47A6421F-84C1-1EC8-05C9-53D5D7C1A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0" name="Picture 112" descr="Green and Black Diamond">
                <a:extLst>
                  <a:ext uri="{FF2B5EF4-FFF2-40B4-BE49-F238E27FC236}">
                    <a16:creationId xmlns:a16="http://schemas.microsoft.com/office/drawing/2014/main" id="{97580BE1-D984-5142-0DB2-6B8AC06630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0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1" name="Picture 113" descr="Green and Black Diamond">
                <a:extLst>
                  <a:ext uri="{FF2B5EF4-FFF2-40B4-BE49-F238E27FC236}">
                    <a16:creationId xmlns:a16="http://schemas.microsoft.com/office/drawing/2014/main" id="{9EE1B137-9405-2828-45DB-30989D4E6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2" name="Picture 114" descr="Green and Black Diamond">
                <a:extLst>
                  <a:ext uri="{FF2B5EF4-FFF2-40B4-BE49-F238E27FC236}">
                    <a16:creationId xmlns:a16="http://schemas.microsoft.com/office/drawing/2014/main" id="{174A3CC9-0B87-7AC2-C667-C74DBC83D9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6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3" name="Picture 115" descr="Green and Black Diamond">
                <a:extLst>
                  <a:ext uri="{FF2B5EF4-FFF2-40B4-BE49-F238E27FC236}">
                    <a16:creationId xmlns:a16="http://schemas.microsoft.com/office/drawing/2014/main" id="{54805E17-763C-E6C7-FEFD-C070FFEDE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4" name="Picture 116" descr="Green and Black Diamond">
                <a:extLst>
                  <a:ext uri="{FF2B5EF4-FFF2-40B4-BE49-F238E27FC236}">
                    <a16:creationId xmlns:a16="http://schemas.microsoft.com/office/drawing/2014/main" id="{5D58341C-E19A-B2E6-B0E6-043CA3B9A7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4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5" name="Picture 117" descr="Green and Black Diamond">
                <a:extLst>
                  <a:ext uri="{FF2B5EF4-FFF2-40B4-BE49-F238E27FC236}">
                    <a16:creationId xmlns:a16="http://schemas.microsoft.com/office/drawing/2014/main" id="{D53C59A7-CB23-76B7-2F38-2C1584322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6" name="Picture 118" descr="Green and Black Diamond">
                <a:extLst>
                  <a:ext uri="{FF2B5EF4-FFF2-40B4-BE49-F238E27FC236}">
                    <a16:creationId xmlns:a16="http://schemas.microsoft.com/office/drawing/2014/main" id="{117D5C40-8F98-EC53-4E0D-E6DCFA29CF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2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7" name="Picture 119" descr="Green and Black Diamond">
                <a:extLst>
                  <a:ext uri="{FF2B5EF4-FFF2-40B4-BE49-F238E27FC236}">
                    <a16:creationId xmlns:a16="http://schemas.microsoft.com/office/drawing/2014/main" id="{4441B8E1-A509-A33F-C4DB-FBBF34784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2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8" name="Picture 120" descr="Green and Black Diamond">
                <a:extLst>
                  <a:ext uri="{FF2B5EF4-FFF2-40B4-BE49-F238E27FC236}">
                    <a16:creationId xmlns:a16="http://schemas.microsoft.com/office/drawing/2014/main" id="{BDD40896-7EEE-701F-65AB-4FB5505AFC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8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49" name="Picture 121" descr="Green and Black Diamond">
                <a:extLst>
                  <a:ext uri="{FF2B5EF4-FFF2-40B4-BE49-F238E27FC236}">
                    <a16:creationId xmlns:a16="http://schemas.microsoft.com/office/drawing/2014/main" id="{B9CED7F5-4264-CB98-1230-3F0D67120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4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350" name="Picture 122" descr="Green and Black Diamond">
                <a:extLst>
                  <a:ext uri="{FF2B5EF4-FFF2-40B4-BE49-F238E27FC236}">
                    <a16:creationId xmlns:a16="http://schemas.microsoft.com/office/drawing/2014/main" id="{F2906FD7-6767-4D46-24EF-D00119FA76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4" y="672"/>
                <a:ext cx="102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7298" name="Picture 123" descr="Green and Black Diamond">
              <a:extLst>
                <a:ext uri="{FF2B5EF4-FFF2-40B4-BE49-F238E27FC236}">
                  <a16:creationId xmlns:a16="http://schemas.microsoft.com/office/drawing/2014/main" id="{483F8C96-73A4-0B03-3A94-CB4D64B5A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299" name="Picture 124" descr="Green and Black Diamond">
              <a:extLst>
                <a:ext uri="{FF2B5EF4-FFF2-40B4-BE49-F238E27FC236}">
                  <a16:creationId xmlns:a16="http://schemas.microsoft.com/office/drawing/2014/main" id="{96807B2C-348D-795B-0112-7DE98C53A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8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0" name="Picture 125" descr="Green and Black Diamond">
              <a:extLst>
                <a:ext uri="{FF2B5EF4-FFF2-40B4-BE49-F238E27FC236}">
                  <a16:creationId xmlns:a16="http://schemas.microsoft.com/office/drawing/2014/main" id="{DC0DDAFC-8753-7733-29A1-F380A4FAE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1" name="Picture 126" descr="Green and Black Diamond">
              <a:extLst>
                <a:ext uri="{FF2B5EF4-FFF2-40B4-BE49-F238E27FC236}">
                  <a16:creationId xmlns:a16="http://schemas.microsoft.com/office/drawing/2014/main" id="{5F78A10F-03A7-1162-ACEF-21C6104FD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2" name="Picture 127" descr="Green and Black Diamond">
              <a:extLst>
                <a:ext uri="{FF2B5EF4-FFF2-40B4-BE49-F238E27FC236}">
                  <a16:creationId xmlns:a16="http://schemas.microsoft.com/office/drawing/2014/main" id="{5E2432DB-7C5C-AB88-BA33-5B1033741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3" name="Picture 128" descr="Green and Black Diamond">
              <a:extLst>
                <a:ext uri="{FF2B5EF4-FFF2-40B4-BE49-F238E27FC236}">
                  <a16:creationId xmlns:a16="http://schemas.microsoft.com/office/drawing/2014/main" id="{D5E5460A-5352-60A0-2E88-F5E8F41C5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4" name="Picture 129" descr="Green and Black Diamond">
              <a:extLst>
                <a:ext uri="{FF2B5EF4-FFF2-40B4-BE49-F238E27FC236}">
                  <a16:creationId xmlns:a16="http://schemas.microsoft.com/office/drawing/2014/main" id="{295CE5F9-F1BE-34FA-8D77-A002F5174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4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5" name="Picture 130" descr="Green and Black Diamond">
              <a:extLst>
                <a:ext uri="{FF2B5EF4-FFF2-40B4-BE49-F238E27FC236}">
                  <a16:creationId xmlns:a16="http://schemas.microsoft.com/office/drawing/2014/main" id="{74B7F720-A283-8688-6BA3-A49415B83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6" name="Picture 131" descr="Green and Black Diamond">
              <a:extLst>
                <a:ext uri="{FF2B5EF4-FFF2-40B4-BE49-F238E27FC236}">
                  <a16:creationId xmlns:a16="http://schemas.microsoft.com/office/drawing/2014/main" id="{6BEF5FCF-727D-41DE-49D7-5AFF81503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2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7" name="Picture 132" descr="Green and Black Diamond">
              <a:extLst>
                <a:ext uri="{FF2B5EF4-FFF2-40B4-BE49-F238E27FC236}">
                  <a16:creationId xmlns:a16="http://schemas.microsoft.com/office/drawing/2014/main" id="{183F8814-EED3-0C98-B753-5CE6DA89D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8" name="Picture 133" descr="Green and Black Diamond">
              <a:extLst>
                <a:ext uri="{FF2B5EF4-FFF2-40B4-BE49-F238E27FC236}">
                  <a16:creationId xmlns:a16="http://schemas.microsoft.com/office/drawing/2014/main" id="{6893F0CE-E980-B7F6-95BD-D3644FE05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09" name="Picture 134" descr="Green and Black Diamond">
              <a:extLst>
                <a:ext uri="{FF2B5EF4-FFF2-40B4-BE49-F238E27FC236}">
                  <a16:creationId xmlns:a16="http://schemas.microsoft.com/office/drawing/2014/main" id="{CD89D462-BF03-C1A1-CBD0-EBFD6390C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10" name="Picture 135" descr="Green and Black Diamond">
              <a:extLst>
                <a:ext uri="{FF2B5EF4-FFF2-40B4-BE49-F238E27FC236}">
                  <a16:creationId xmlns:a16="http://schemas.microsoft.com/office/drawing/2014/main" id="{E5AAAAF9-DCEC-B66E-82BA-920C3CAE0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11" name="Picture 136" descr="Green and Black Diamond">
              <a:extLst>
                <a:ext uri="{FF2B5EF4-FFF2-40B4-BE49-F238E27FC236}">
                  <a16:creationId xmlns:a16="http://schemas.microsoft.com/office/drawing/2014/main" id="{0411FE60-C80E-ED9D-EDEC-2FD3289B0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12" name="Picture 137" descr="Green and Black Diamond">
              <a:extLst>
                <a:ext uri="{FF2B5EF4-FFF2-40B4-BE49-F238E27FC236}">
                  <a16:creationId xmlns:a16="http://schemas.microsoft.com/office/drawing/2014/main" id="{7DDB38BA-DCEA-8172-608A-CD1274340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13" name="Picture 138" descr="Green and Black Diamond">
              <a:extLst>
                <a:ext uri="{FF2B5EF4-FFF2-40B4-BE49-F238E27FC236}">
                  <a16:creationId xmlns:a16="http://schemas.microsoft.com/office/drawing/2014/main" id="{5924AE94-1A53-FCF3-9193-3FCA076F0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14" name="Picture 139" descr="Green and Black Diamond">
              <a:extLst>
                <a:ext uri="{FF2B5EF4-FFF2-40B4-BE49-F238E27FC236}">
                  <a16:creationId xmlns:a16="http://schemas.microsoft.com/office/drawing/2014/main" id="{825B4D9C-C486-90B6-291E-E11008092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15" name="Picture 140" descr="Green and Black Diamond">
              <a:extLst>
                <a:ext uri="{FF2B5EF4-FFF2-40B4-BE49-F238E27FC236}">
                  <a16:creationId xmlns:a16="http://schemas.microsoft.com/office/drawing/2014/main" id="{620DCA9E-A3D7-5E5F-BB79-19C08A594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16" name="Picture 141" descr="Green and Black Diamond">
              <a:extLst>
                <a:ext uri="{FF2B5EF4-FFF2-40B4-BE49-F238E27FC236}">
                  <a16:creationId xmlns:a16="http://schemas.microsoft.com/office/drawing/2014/main" id="{CA9A5505-8DA3-F4D2-A4F6-BF50C06C0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317" name="Picture 142" descr="Green and Black Diamond">
              <a:extLst>
                <a:ext uri="{FF2B5EF4-FFF2-40B4-BE49-F238E27FC236}">
                  <a16:creationId xmlns:a16="http://schemas.microsoft.com/office/drawing/2014/main" id="{6F9E6DE8-DBD3-F822-8449-9DD28F5D3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3888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7295" name="Picture 146" descr="PE03254_">
            <a:hlinkClick r:id="rId3" tooltip="回到目录"/>
            <a:extLst>
              <a:ext uri="{FF2B5EF4-FFF2-40B4-BE49-F238E27FC236}">
                <a16:creationId xmlns:a16="http://schemas.microsoft.com/office/drawing/2014/main" id="{37D91951-E0D9-1536-DB57-2DF87CFE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4797425"/>
            <a:ext cx="12954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7296" name="Object 147">
            <a:extLst>
              <a:ext uri="{FF2B5EF4-FFF2-40B4-BE49-F238E27FC236}">
                <a16:creationId xmlns:a16="http://schemas.microsoft.com/office/drawing/2014/main" id="{103299F5-71E2-CAA2-86EC-196FB87BF9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8388" y="404813"/>
          <a:ext cx="1249362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5" imgW="952129" imgH="828352" progId="MS_ClipArt_Gallery.2">
                  <p:embed/>
                </p:oleObj>
              </mc:Choice>
              <mc:Fallback>
                <p:oleObj name="剪辑" r:id="rId5" imgW="952129" imgH="828352" progId="MS_ClipArt_Gallery.2">
                  <p:embed/>
                  <p:pic>
                    <p:nvPicPr>
                      <p:cNvPr id="97296" name="Object 147">
                        <a:extLst>
                          <a:ext uri="{FF2B5EF4-FFF2-40B4-BE49-F238E27FC236}">
                            <a16:creationId xmlns:a16="http://schemas.microsoft.com/office/drawing/2014/main" id="{103299F5-71E2-CAA2-86EC-196FB87BF9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8388" y="404813"/>
                        <a:ext cx="1249362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灯片编号占位符 3">
            <a:extLst>
              <a:ext uri="{FF2B5EF4-FFF2-40B4-BE49-F238E27FC236}">
                <a16:creationId xmlns:a16="http://schemas.microsoft.com/office/drawing/2014/main" id="{4206F081-76D7-5200-8794-55C84E25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711200" y="-44450"/>
            <a:ext cx="1066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BC763988-605E-4DDD-9234-93DDECE9ECBA}" type="slidenum">
              <a:rPr lang="en-US" altLang="zh-CN" smtClean="0"/>
              <a:pPr>
                <a:spcBef>
                  <a:spcPct val="0"/>
                </a:spcBef>
                <a:buFontTx/>
                <a:buNone/>
                <a:defRPr/>
              </a:pPr>
              <a:t>8</a:t>
            </a:fld>
            <a:endParaRPr lang="en-US" altLang="zh-CN" sz="1200">
              <a:solidFill>
                <a:srgbClr val="008000"/>
              </a:solidFill>
            </a:endParaRPr>
          </a:p>
        </p:txBody>
      </p:sp>
      <p:sp>
        <p:nvSpPr>
          <p:cNvPr id="100354" name="Text Box 2">
            <a:extLst>
              <a:ext uri="{FF2B5EF4-FFF2-40B4-BE49-F238E27FC236}">
                <a16:creationId xmlns:a16="http://schemas.microsoft.com/office/drawing/2014/main" id="{B1CC1ECC-9361-A990-9D14-BDF74F5E1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1" y="571501"/>
            <a:ext cx="9320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solidFill>
                  <a:srgbClr val="FF0066"/>
                </a:solidFill>
                <a:latin typeface="宋体" panose="02010600030101010101" pitchFamily="2" charset="-122"/>
              </a:rPr>
              <a:t>[</a:t>
            </a:r>
            <a:r>
              <a:rPr kumimoji="1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练习</a:t>
            </a:r>
            <a:r>
              <a:rPr kumimoji="1" lang="en-US" altLang="zh-CN" sz="2800" b="1" dirty="0">
                <a:solidFill>
                  <a:srgbClr val="FF0066"/>
                </a:solidFill>
                <a:latin typeface="宋体" panose="02010600030101010101" pitchFamily="2" charset="-122"/>
              </a:rPr>
              <a:t>]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用图形法将下列函数化简为最简与或式。</a:t>
            </a:r>
            <a:endParaRPr kumimoji="1" lang="zh-CN" altLang="en-US" sz="2800" b="1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5" name="Text Box 3">
            <a:extLst>
              <a:ext uri="{FF2B5EF4-FFF2-40B4-BE49-F238E27FC236}">
                <a16:creationId xmlns:a16="http://schemas.microsoft.com/office/drawing/2014/main" id="{2C0B8965-DA84-F7DF-157C-C5D2C8DE2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3" y="1874838"/>
            <a:ext cx="43735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 画函数的卡诺图</a:t>
            </a:r>
          </a:p>
        </p:txBody>
      </p:sp>
      <p:sp>
        <p:nvSpPr>
          <p:cNvPr id="100356" name="Text Box 4">
            <a:extLst>
              <a:ext uri="{FF2B5EF4-FFF2-40B4-BE49-F238E27FC236}">
                <a16:creationId xmlns:a16="http://schemas.microsoft.com/office/drawing/2014/main" id="{8317B34E-D456-BC9A-9828-36E615DA9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4" y="2405063"/>
            <a:ext cx="5919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 合并最小项：画包围圈</a:t>
            </a:r>
          </a:p>
        </p:txBody>
      </p:sp>
      <p:sp>
        <p:nvSpPr>
          <p:cNvPr id="100357" name="Text Box 5">
            <a:extLst>
              <a:ext uri="{FF2B5EF4-FFF2-40B4-BE49-F238E27FC236}">
                <a16:creationId xmlns:a16="http://schemas.microsoft.com/office/drawing/2014/main" id="{A3A96CEE-C0AA-6485-D021-13040F2F3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4" y="2935288"/>
            <a:ext cx="50561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 写出最简与或表达式</a:t>
            </a:r>
          </a:p>
        </p:txBody>
      </p:sp>
      <p:graphicFrame>
        <p:nvGraphicFramePr>
          <p:cNvPr id="100358" name="Object 6">
            <a:extLst>
              <a:ext uri="{FF2B5EF4-FFF2-40B4-BE49-F238E27FC236}">
                <a16:creationId xmlns:a16="http://schemas.microsoft.com/office/drawing/2014/main" id="{71733828-FB37-544C-DB74-AB68CB3FE1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3413" y="1125539"/>
          <a:ext cx="62023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00407" imgH="199981" progId="Equation.3">
                  <p:embed/>
                </p:oleObj>
              </mc:Choice>
              <mc:Fallback>
                <p:oleObj name="公式" r:id="rId2" imgW="2600407" imgH="199981" progId="Equation.3">
                  <p:embed/>
                  <p:pic>
                    <p:nvPicPr>
                      <p:cNvPr id="100358" name="Object 6">
                        <a:extLst>
                          <a:ext uri="{FF2B5EF4-FFF2-40B4-BE49-F238E27FC236}">
                            <a16:creationId xmlns:a16="http://schemas.microsoft.com/office/drawing/2014/main" id="{71733828-FB37-544C-DB74-AB68CB3FE1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1125539"/>
                        <a:ext cx="62023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0359" name="Group 7">
            <a:extLst>
              <a:ext uri="{FF2B5EF4-FFF2-40B4-BE49-F238E27FC236}">
                <a16:creationId xmlns:a16="http://schemas.microsoft.com/office/drawing/2014/main" id="{805E165E-73AF-DB08-C961-D65CDD42DC9F}"/>
              </a:ext>
            </a:extLst>
          </p:cNvPr>
          <p:cNvGrpSpPr>
            <a:grpSpLocks/>
          </p:cNvGrpSpPr>
          <p:nvPr/>
        </p:nvGrpSpPr>
        <p:grpSpPr bwMode="auto">
          <a:xfrm>
            <a:off x="3302000" y="3351213"/>
            <a:ext cx="3352800" cy="2957512"/>
            <a:chOff x="1232" y="2204"/>
            <a:chExt cx="2112" cy="1863"/>
          </a:xfrm>
        </p:grpSpPr>
        <p:grpSp>
          <p:nvGrpSpPr>
            <p:cNvPr id="110641" name="Group 8">
              <a:extLst>
                <a:ext uri="{FF2B5EF4-FFF2-40B4-BE49-F238E27FC236}">
                  <a16:creationId xmlns:a16="http://schemas.microsoft.com/office/drawing/2014/main" id="{FD0225D8-B9F3-7717-FBB3-40931FA34B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0" y="2396"/>
              <a:ext cx="1824" cy="1632"/>
              <a:chOff x="2832" y="2352"/>
              <a:chExt cx="1824" cy="1632"/>
            </a:xfrm>
          </p:grpSpPr>
          <p:sp>
            <p:nvSpPr>
              <p:cNvPr id="110652" name="Rectangle 9">
                <a:extLst>
                  <a:ext uri="{FF2B5EF4-FFF2-40B4-BE49-F238E27FC236}">
                    <a16:creationId xmlns:a16="http://schemas.microsoft.com/office/drawing/2014/main" id="{21DF1333-98F8-BA94-BFB1-6E5D284D7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2640"/>
                <a:ext cx="1536" cy="1344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10653" name="Line 10">
                <a:extLst>
                  <a:ext uri="{FF2B5EF4-FFF2-40B4-BE49-F238E27FC236}">
                    <a16:creationId xmlns:a16="http://schemas.microsoft.com/office/drawing/2014/main" id="{A01CB3CB-E582-EE7B-FADF-C2B7FD291B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640"/>
                <a:ext cx="0" cy="1344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654" name="Line 11">
                <a:extLst>
                  <a:ext uri="{FF2B5EF4-FFF2-40B4-BE49-F238E27FC236}">
                    <a16:creationId xmlns:a16="http://schemas.microsoft.com/office/drawing/2014/main" id="{64153AD4-0A6C-C0E9-4A40-A87123B7D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640"/>
                <a:ext cx="0" cy="1344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655" name="Line 12">
                <a:extLst>
                  <a:ext uri="{FF2B5EF4-FFF2-40B4-BE49-F238E27FC236}">
                    <a16:creationId xmlns:a16="http://schemas.microsoft.com/office/drawing/2014/main" id="{BC387713-6E0A-C509-A9AE-E580AD7EF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640"/>
                <a:ext cx="0" cy="1344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656" name="Line 13">
                <a:extLst>
                  <a:ext uri="{FF2B5EF4-FFF2-40B4-BE49-F238E27FC236}">
                    <a16:creationId xmlns:a16="http://schemas.microsoft.com/office/drawing/2014/main" id="{87474479-43AC-D796-DE5C-3E2F97497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312"/>
                <a:ext cx="1536" cy="0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657" name="Line 14">
                <a:extLst>
                  <a:ext uri="{FF2B5EF4-FFF2-40B4-BE49-F238E27FC236}">
                    <a16:creationId xmlns:a16="http://schemas.microsoft.com/office/drawing/2014/main" id="{59CAA3A5-0FFB-725F-6D17-95A67BF7F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2352"/>
                <a:ext cx="288" cy="288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658" name="Line 15">
                <a:extLst>
                  <a:ext uri="{FF2B5EF4-FFF2-40B4-BE49-F238E27FC236}">
                    <a16:creationId xmlns:a16="http://schemas.microsoft.com/office/drawing/2014/main" id="{8CAD54C5-E572-9147-DA40-1A214BD27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2976"/>
                <a:ext cx="1536" cy="0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659" name="Line 16">
                <a:extLst>
                  <a:ext uri="{FF2B5EF4-FFF2-40B4-BE49-F238E27FC236}">
                    <a16:creationId xmlns:a16="http://schemas.microsoft.com/office/drawing/2014/main" id="{13451F8D-74A1-43C4-A556-EB27968A2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648"/>
                <a:ext cx="1536" cy="0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0642" name="Text Box 17">
              <a:extLst>
                <a:ext uri="{FF2B5EF4-FFF2-40B4-BE49-F238E27FC236}">
                  <a16:creationId xmlns:a16="http://schemas.microsoft.com/office/drawing/2014/main" id="{21935171-B791-60F4-6EC2-927E24109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" y="2444"/>
              <a:ext cx="4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66"/>
                  </a:solidFill>
                  <a:latin typeface="Times New Roman" panose="02020603050405020304" pitchFamily="18" charset="0"/>
                </a:rPr>
                <a:t>AB</a:t>
              </a:r>
            </a:p>
          </p:txBody>
        </p:sp>
        <p:sp>
          <p:nvSpPr>
            <p:cNvPr id="110643" name="Text Box 18">
              <a:extLst>
                <a:ext uri="{FF2B5EF4-FFF2-40B4-BE49-F238E27FC236}">
                  <a16:creationId xmlns:a16="http://schemas.microsoft.com/office/drawing/2014/main" id="{C86142C3-7A4D-6692-2EED-ACEB4CA40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8" y="2204"/>
              <a:ext cx="4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66"/>
                  </a:solidFill>
                  <a:latin typeface="Times New Roman" panose="02020603050405020304" pitchFamily="18" charset="0"/>
                </a:rPr>
                <a:t>CD</a:t>
              </a:r>
            </a:p>
          </p:txBody>
        </p:sp>
        <p:sp>
          <p:nvSpPr>
            <p:cNvPr id="110644" name="Text Box 19">
              <a:extLst>
                <a:ext uri="{FF2B5EF4-FFF2-40B4-BE49-F238E27FC236}">
                  <a16:creationId xmlns:a16="http://schemas.microsoft.com/office/drawing/2014/main" id="{E883EF2A-7A42-9109-2455-CF8363098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273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110645" name="Text Box 20">
              <a:extLst>
                <a:ext uri="{FF2B5EF4-FFF2-40B4-BE49-F238E27FC236}">
                  <a16:creationId xmlns:a16="http://schemas.microsoft.com/office/drawing/2014/main" id="{20083E4B-DA31-7008-885E-9709AC1E9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3068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110646" name="Text Box 21">
              <a:extLst>
                <a:ext uri="{FF2B5EF4-FFF2-40B4-BE49-F238E27FC236}">
                  <a16:creationId xmlns:a16="http://schemas.microsoft.com/office/drawing/2014/main" id="{641DB611-60F1-A086-DACD-0470116AC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3404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10647" name="Text Box 22">
              <a:extLst>
                <a:ext uri="{FF2B5EF4-FFF2-40B4-BE49-F238E27FC236}">
                  <a16:creationId xmlns:a16="http://schemas.microsoft.com/office/drawing/2014/main" id="{CF9D928A-BB0C-93D1-FA1C-F6B28BD46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3740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10648" name="Text Box 23">
              <a:extLst>
                <a:ext uri="{FF2B5EF4-FFF2-40B4-BE49-F238E27FC236}">
                  <a16:creationId xmlns:a16="http://schemas.microsoft.com/office/drawing/2014/main" id="{D4D01734-F745-8830-9855-4075DE30B8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8" y="2396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110649" name="Text Box 24">
              <a:extLst>
                <a:ext uri="{FF2B5EF4-FFF2-40B4-BE49-F238E27FC236}">
                  <a16:creationId xmlns:a16="http://schemas.microsoft.com/office/drawing/2014/main" id="{12F8FAE6-CB04-36D0-51B4-1557C5D4C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2" y="2396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110650" name="Text Box 25">
              <a:extLst>
                <a:ext uri="{FF2B5EF4-FFF2-40B4-BE49-F238E27FC236}">
                  <a16:creationId xmlns:a16="http://schemas.microsoft.com/office/drawing/2014/main" id="{CCE6382A-4C47-D7D6-730E-8FD80A372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6" y="2396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10651" name="Text Box 26">
              <a:extLst>
                <a:ext uri="{FF2B5EF4-FFF2-40B4-BE49-F238E27FC236}">
                  <a16:creationId xmlns:a16="http://schemas.microsoft.com/office/drawing/2014/main" id="{F1ADB07B-8EE7-6BD5-42FF-1C20EBA87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" y="2396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</p:grpSp>
      <p:sp>
        <p:nvSpPr>
          <p:cNvPr id="100379" name="Text Box 27">
            <a:extLst>
              <a:ext uri="{FF2B5EF4-FFF2-40B4-BE49-F238E27FC236}">
                <a16:creationId xmlns:a16="http://schemas.microsoft.com/office/drawing/2014/main" id="{779F14D8-25D6-4E08-EDDB-EBB5D16DE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0" y="41306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0380" name="Text Box 28">
            <a:extLst>
              <a:ext uri="{FF2B5EF4-FFF2-40B4-BE49-F238E27FC236}">
                <a16:creationId xmlns:a16="http://schemas.microsoft.com/office/drawing/2014/main" id="{CFF1D2A9-58E5-07A8-CA01-786736AFD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57308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0381" name="Text Box 29">
            <a:extLst>
              <a:ext uri="{FF2B5EF4-FFF2-40B4-BE49-F238E27FC236}">
                <a16:creationId xmlns:a16="http://schemas.microsoft.com/office/drawing/2014/main" id="{0F04E286-0945-445A-9012-3BB9EFB4E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46640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0382" name="Text Box 30">
            <a:extLst>
              <a:ext uri="{FF2B5EF4-FFF2-40B4-BE49-F238E27FC236}">
                <a16:creationId xmlns:a16="http://schemas.microsoft.com/office/drawing/2014/main" id="{ED6E09B2-9A32-52B6-9624-D10EC6715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6640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0383" name="Text Box 31">
            <a:extLst>
              <a:ext uri="{FF2B5EF4-FFF2-40B4-BE49-F238E27FC236}">
                <a16:creationId xmlns:a16="http://schemas.microsoft.com/office/drawing/2014/main" id="{B2342C4E-8770-7F8F-65DC-786347CFC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51974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0384" name="Text Box 32">
            <a:extLst>
              <a:ext uri="{FF2B5EF4-FFF2-40B4-BE49-F238E27FC236}">
                <a16:creationId xmlns:a16="http://schemas.microsoft.com/office/drawing/2014/main" id="{ADA38A3F-67E0-8800-FA97-18467710A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1974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0385" name="Text Box 33">
            <a:extLst>
              <a:ext uri="{FF2B5EF4-FFF2-40B4-BE49-F238E27FC236}">
                <a16:creationId xmlns:a16="http://schemas.microsoft.com/office/drawing/2014/main" id="{52CEE935-AAD9-4408-8A04-165AF82C8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41306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0386" name="Text Box 34">
            <a:extLst>
              <a:ext uri="{FF2B5EF4-FFF2-40B4-BE49-F238E27FC236}">
                <a16:creationId xmlns:a16="http://schemas.microsoft.com/office/drawing/2014/main" id="{D7E04871-5E84-CEA5-E01A-8070A9FF0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974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0387" name="AutoShape 35">
            <a:extLst>
              <a:ext uri="{FF2B5EF4-FFF2-40B4-BE49-F238E27FC236}">
                <a16:creationId xmlns:a16="http://schemas.microsoft.com/office/drawing/2014/main" id="{83941CD3-A020-9F80-0CEE-50A046AEB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4740275"/>
            <a:ext cx="990600" cy="9144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0388" name="AutoShape 36">
            <a:extLst>
              <a:ext uri="{FF2B5EF4-FFF2-40B4-BE49-F238E27FC236}">
                <a16:creationId xmlns:a16="http://schemas.microsoft.com/office/drawing/2014/main" id="{CC51BA3F-6D2A-18EF-BF74-2CF7D3A20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538" y="4202113"/>
            <a:ext cx="425450" cy="198596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9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100389" name="Group 37">
            <a:extLst>
              <a:ext uri="{FF2B5EF4-FFF2-40B4-BE49-F238E27FC236}">
                <a16:creationId xmlns:a16="http://schemas.microsoft.com/office/drawing/2014/main" id="{DCE377C4-391B-AC74-D5BF-808DCD835067}"/>
              </a:ext>
            </a:extLst>
          </p:cNvPr>
          <p:cNvGrpSpPr>
            <a:grpSpLocks/>
          </p:cNvGrpSpPr>
          <p:nvPr/>
        </p:nvGrpSpPr>
        <p:grpSpPr bwMode="auto">
          <a:xfrm>
            <a:off x="5564188" y="5826125"/>
            <a:ext cx="912812" cy="457200"/>
            <a:chOff x="2657" y="3763"/>
            <a:chExt cx="575" cy="288"/>
          </a:xfrm>
        </p:grpSpPr>
        <p:sp>
          <p:nvSpPr>
            <p:cNvPr id="110639" name="AutoShape 38">
              <a:extLst>
                <a:ext uri="{FF2B5EF4-FFF2-40B4-BE49-F238E27FC236}">
                  <a16:creationId xmlns:a16="http://schemas.microsoft.com/office/drawing/2014/main" id="{21EA9642-9DE5-F24B-09F1-A4112D0C6A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793281">
              <a:off x="2752" y="3763"/>
              <a:ext cx="480" cy="288"/>
            </a:xfrm>
            <a:prstGeom prst="wedgeRoundRectCallout">
              <a:avLst>
                <a:gd name="adj1" fmla="val 33287"/>
                <a:gd name="adj2" fmla="val 85000"/>
                <a:gd name="adj3" fmla="val 16667"/>
              </a:avLst>
            </a:prstGeom>
            <a:solidFill>
              <a:srgbClr val="FFFFCC"/>
            </a:solidFill>
            <a:ln w="28575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0640" name="Object 39">
              <a:extLst>
                <a:ext uri="{FF2B5EF4-FFF2-40B4-BE49-F238E27FC236}">
                  <a16:creationId xmlns:a16="http://schemas.microsoft.com/office/drawing/2014/main" id="{D9D7AF9C-91D8-8B25-7630-4BD84091CC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7" y="3774"/>
            <a:ext cx="566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23839" imgH="142919" progId="Equation.3">
                    <p:embed/>
                  </p:oleObj>
                </mc:Choice>
                <mc:Fallback>
                  <p:oleObj name="公式" r:id="rId4" imgW="323839" imgH="142919" progId="Equation.3">
                    <p:embed/>
                    <p:pic>
                      <p:nvPicPr>
                        <p:cNvPr id="110640" name="Object 39">
                          <a:extLst>
                            <a:ext uri="{FF2B5EF4-FFF2-40B4-BE49-F238E27FC236}">
                              <a16:creationId xmlns:a16="http://schemas.microsoft.com/office/drawing/2014/main" id="{D9D7AF9C-91D8-8B25-7630-4BD84091CC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7" y="3774"/>
                          <a:ext cx="566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392" name="Group 40">
            <a:extLst>
              <a:ext uri="{FF2B5EF4-FFF2-40B4-BE49-F238E27FC236}">
                <a16:creationId xmlns:a16="http://schemas.microsoft.com/office/drawing/2014/main" id="{6F82581A-A7EC-2F83-F735-4E08321ED2F1}"/>
              </a:ext>
            </a:extLst>
          </p:cNvPr>
          <p:cNvGrpSpPr>
            <a:grpSpLocks/>
          </p:cNvGrpSpPr>
          <p:nvPr/>
        </p:nvGrpSpPr>
        <p:grpSpPr bwMode="auto">
          <a:xfrm>
            <a:off x="6838951" y="4821238"/>
            <a:ext cx="1008063" cy="476250"/>
            <a:chOff x="4382" y="2796"/>
            <a:chExt cx="635" cy="300"/>
          </a:xfrm>
        </p:grpSpPr>
        <p:sp>
          <p:nvSpPr>
            <p:cNvPr id="110637" name="AutoShape 41">
              <a:extLst>
                <a:ext uri="{FF2B5EF4-FFF2-40B4-BE49-F238E27FC236}">
                  <a16:creationId xmlns:a16="http://schemas.microsoft.com/office/drawing/2014/main" id="{4FA5EF59-A8C3-77E2-BBFD-7EB2C2295D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793281">
              <a:off x="4382" y="2805"/>
              <a:ext cx="635" cy="288"/>
            </a:xfrm>
            <a:prstGeom prst="wedgeRoundRectCallout">
              <a:avLst>
                <a:gd name="adj1" fmla="val 79514"/>
                <a:gd name="adj2" fmla="val 39079"/>
                <a:gd name="adj3" fmla="val 16667"/>
              </a:avLst>
            </a:prstGeom>
            <a:solidFill>
              <a:srgbClr val="FFFFCC"/>
            </a:solidFill>
            <a:ln w="28575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0638" name="Object 42">
              <a:extLst>
                <a:ext uri="{FF2B5EF4-FFF2-40B4-BE49-F238E27FC236}">
                  <a16:creationId xmlns:a16="http://schemas.microsoft.com/office/drawing/2014/main" id="{8164DC37-B905-2DD9-4179-6570B5358E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88" y="2796"/>
            <a:ext cx="478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57290" imgH="180873" progId="Equation.3">
                    <p:embed/>
                  </p:oleObj>
                </mc:Choice>
                <mc:Fallback>
                  <p:oleObj name="公式" r:id="rId6" imgW="257290" imgH="180873" progId="Equation.3">
                    <p:embed/>
                    <p:pic>
                      <p:nvPicPr>
                        <p:cNvPr id="110638" name="Object 42">
                          <a:extLst>
                            <a:ext uri="{FF2B5EF4-FFF2-40B4-BE49-F238E27FC236}">
                              <a16:creationId xmlns:a16="http://schemas.microsoft.com/office/drawing/2014/main" id="{8164DC37-B905-2DD9-4179-6570B5358E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8" y="2796"/>
                          <a:ext cx="478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395" name="Group 43">
            <a:extLst>
              <a:ext uri="{FF2B5EF4-FFF2-40B4-BE49-F238E27FC236}">
                <a16:creationId xmlns:a16="http://schemas.microsoft.com/office/drawing/2014/main" id="{0AFBF479-2AFA-F26C-520E-87EFB0C47FB9}"/>
              </a:ext>
            </a:extLst>
          </p:cNvPr>
          <p:cNvGrpSpPr>
            <a:grpSpLocks/>
          </p:cNvGrpSpPr>
          <p:nvPr/>
        </p:nvGrpSpPr>
        <p:grpSpPr bwMode="auto">
          <a:xfrm>
            <a:off x="2781300" y="5719763"/>
            <a:ext cx="914400" cy="493712"/>
            <a:chOff x="904" y="3696"/>
            <a:chExt cx="576" cy="311"/>
          </a:xfrm>
        </p:grpSpPr>
        <p:sp>
          <p:nvSpPr>
            <p:cNvPr id="110635" name="AutoShape 44">
              <a:extLst>
                <a:ext uri="{FF2B5EF4-FFF2-40B4-BE49-F238E27FC236}">
                  <a16:creationId xmlns:a16="http://schemas.microsoft.com/office/drawing/2014/main" id="{7C4F57FF-172E-45F6-52BC-20599CBA4B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793281">
              <a:off x="904" y="3713"/>
              <a:ext cx="576" cy="288"/>
            </a:xfrm>
            <a:prstGeom prst="wedgeRoundRectCallout">
              <a:avLst>
                <a:gd name="adj1" fmla="val -96755"/>
                <a:gd name="adj2" fmla="val 62685"/>
                <a:gd name="adj3" fmla="val 16667"/>
              </a:avLst>
            </a:prstGeom>
            <a:solidFill>
              <a:srgbClr val="FFFFCC"/>
            </a:solidFill>
            <a:ln w="28575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0636" name="Object 45">
              <a:extLst>
                <a:ext uri="{FF2B5EF4-FFF2-40B4-BE49-F238E27FC236}">
                  <a16:creationId xmlns:a16="http://schemas.microsoft.com/office/drawing/2014/main" id="{FFE890B2-BDE4-883C-5DE4-B0F735CCB1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1" y="3696"/>
            <a:ext cx="458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57290" imgH="199981" progId="Equation.3">
                    <p:embed/>
                  </p:oleObj>
                </mc:Choice>
                <mc:Fallback>
                  <p:oleObj name="公式" r:id="rId8" imgW="257290" imgH="199981" progId="Equation.3">
                    <p:embed/>
                    <p:pic>
                      <p:nvPicPr>
                        <p:cNvPr id="110636" name="Object 45">
                          <a:extLst>
                            <a:ext uri="{FF2B5EF4-FFF2-40B4-BE49-F238E27FC236}">
                              <a16:creationId xmlns:a16="http://schemas.microsoft.com/office/drawing/2014/main" id="{FFE890B2-BDE4-883C-5DE4-B0F735CCB10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1" y="3696"/>
                          <a:ext cx="458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0398" name="Object 46">
            <a:extLst>
              <a:ext uri="{FF2B5EF4-FFF2-40B4-BE49-F238E27FC236}">
                <a16:creationId xmlns:a16="http://schemas.microsoft.com/office/drawing/2014/main" id="{40A32C22-4465-418D-9EF6-AB06C810F3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8801" y="2932113"/>
          <a:ext cx="294322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66798" imgH="199981" progId="Equation.3">
                  <p:embed/>
                </p:oleObj>
              </mc:Choice>
              <mc:Fallback>
                <p:oleObj name="Equation" r:id="rId10" imgW="1266798" imgH="199981" progId="Equation.3">
                  <p:embed/>
                  <p:pic>
                    <p:nvPicPr>
                      <p:cNvPr id="100398" name="Object 46">
                        <a:extLst>
                          <a:ext uri="{FF2B5EF4-FFF2-40B4-BE49-F238E27FC236}">
                            <a16:creationId xmlns:a16="http://schemas.microsoft.com/office/drawing/2014/main" id="{40A32C22-4465-418D-9EF6-AB06C810F3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8801" y="2932113"/>
                        <a:ext cx="2943225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99" name="Text Box 47">
            <a:extLst>
              <a:ext uri="{FF2B5EF4-FFF2-40B4-BE49-F238E27FC236}">
                <a16:creationId xmlns:a16="http://schemas.microsoft.com/office/drawing/2014/main" id="{652BD8AA-69F8-9FE5-914C-228CF2086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1814" y="1862138"/>
            <a:ext cx="1290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66"/>
                </a:solidFill>
                <a:latin typeface="宋体" panose="02010600030101010101" pitchFamily="2" charset="-122"/>
              </a:rPr>
              <a:t>[</a:t>
            </a:r>
            <a:r>
              <a:rPr kumimoji="1" lang="zh-CN" altLang="en-US" sz="2800" b="1">
                <a:solidFill>
                  <a:srgbClr val="FF0066"/>
                </a:solidFill>
                <a:latin typeface="Times New Roman" panose="02020603050405020304" pitchFamily="18" charset="0"/>
              </a:rPr>
              <a:t>解</a:t>
            </a:r>
            <a:r>
              <a:rPr kumimoji="1" lang="en-US" altLang="zh-CN" sz="2800" b="1">
                <a:solidFill>
                  <a:srgbClr val="FF0066"/>
                </a:solidFill>
                <a:latin typeface="宋体" panose="02010600030101010101" pitchFamily="2" charset="-122"/>
              </a:rPr>
              <a:t>]</a:t>
            </a:r>
          </a:p>
        </p:txBody>
      </p:sp>
      <p:sp>
        <p:nvSpPr>
          <p:cNvPr id="100400" name="Text Box 48">
            <a:extLst>
              <a:ext uri="{FF2B5EF4-FFF2-40B4-BE49-F238E27FC236}">
                <a16:creationId xmlns:a16="http://schemas.microsoft.com/office/drawing/2014/main" id="{DBF52375-B29E-0474-0D48-21B79428D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7275" y="46640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0401" name="Text Box 49">
            <a:extLst>
              <a:ext uri="{FF2B5EF4-FFF2-40B4-BE49-F238E27FC236}">
                <a16:creationId xmlns:a16="http://schemas.microsoft.com/office/drawing/2014/main" id="{9ED26586-B28F-931A-4398-CC1CDD68E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466407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grpSp>
        <p:nvGrpSpPr>
          <p:cNvPr id="100402" name="Group 50">
            <a:extLst>
              <a:ext uri="{FF2B5EF4-FFF2-40B4-BE49-F238E27FC236}">
                <a16:creationId xmlns:a16="http://schemas.microsoft.com/office/drawing/2014/main" id="{E946B9F6-82C2-AF45-4AFF-176B147C4EF8}"/>
              </a:ext>
            </a:extLst>
          </p:cNvPr>
          <p:cNvGrpSpPr>
            <a:grpSpLocks/>
          </p:cNvGrpSpPr>
          <p:nvPr/>
        </p:nvGrpSpPr>
        <p:grpSpPr bwMode="auto">
          <a:xfrm rot="5424554">
            <a:off x="3915569" y="4423569"/>
            <a:ext cx="1068388" cy="457200"/>
            <a:chOff x="3454" y="3552"/>
            <a:chExt cx="673" cy="288"/>
          </a:xfrm>
        </p:grpSpPr>
        <p:sp>
          <p:nvSpPr>
            <p:cNvPr id="110632" name="Line 51">
              <a:extLst>
                <a:ext uri="{FF2B5EF4-FFF2-40B4-BE49-F238E27FC236}">
                  <a16:creationId xmlns:a16="http://schemas.microsoft.com/office/drawing/2014/main" id="{53A340F8-D054-E601-8B37-C2113074B1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778321" flipH="1">
              <a:off x="3549" y="3552"/>
              <a:ext cx="482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3" name="Arc 52">
              <a:extLst>
                <a:ext uri="{FF2B5EF4-FFF2-40B4-BE49-F238E27FC236}">
                  <a16:creationId xmlns:a16="http://schemas.microsoft.com/office/drawing/2014/main" id="{2EA6F982-B18F-4246-8C3F-087F2E1EC710}"/>
                </a:ext>
              </a:extLst>
            </p:cNvPr>
            <p:cNvSpPr>
              <a:spLocks/>
            </p:cNvSpPr>
            <p:nvPr/>
          </p:nvSpPr>
          <p:spPr bwMode="auto">
            <a:xfrm rot="10778321" flipH="1" flipV="1">
              <a:off x="4031" y="3553"/>
              <a:ext cx="96" cy="287"/>
            </a:xfrm>
            <a:custGeom>
              <a:avLst/>
              <a:gdLst>
                <a:gd name="T0" fmla="*/ 0 w 21600"/>
                <a:gd name="T1" fmla="*/ 0 h 21605"/>
                <a:gd name="T2" fmla="*/ 0 w 21600"/>
                <a:gd name="T3" fmla="*/ 4 h 21605"/>
                <a:gd name="T4" fmla="*/ 0 w 21600"/>
                <a:gd name="T5" fmla="*/ 4 h 216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5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01"/>
                    <a:pt x="21599" y="21603"/>
                    <a:pt x="21599" y="21604"/>
                  </a:cubicBezTo>
                </a:path>
                <a:path w="21600" h="21605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01"/>
                    <a:pt x="21599" y="21603"/>
                    <a:pt x="21599" y="21604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4" name="Arc 53">
              <a:extLst>
                <a:ext uri="{FF2B5EF4-FFF2-40B4-BE49-F238E27FC236}">
                  <a16:creationId xmlns:a16="http://schemas.microsoft.com/office/drawing/2014/main" id="{9EAAF531-ED57-76A5-6DF0-6DF4160B2545}"/>
                </a:ext>
              </a:extLst>
            </p:cNvPr>
            <p:cNvSpPr>
              <a:spLocks/>
            </p:cNvSpPr>
            <p:nvPr/>
          </p:nvSpPr>
          <p:spPr bwMode="auto">
            <a:xfrm rot="10778321" flipV="1">
              <a:off x="3454" y="3553"/>
              <a:ext cx="145" cy="286"/>
            </a:xfrm>
            <a:custGeom>
              <a:avLst/>
              <a:gdLst>
                <a:gd name="T0" fmla="*/ 0 w 21600"/>
                <a:gd name="T1" fmla="*/ 0 h 21600"/>
                <a:gd name="T2" fmla="*/ 1 w 21600"/>
                <a:gd name="T3" fmla="*/ 4 h 21600"/>
                <a:gd name="T4" fmla="*/ 0 w 21600"/>
                <a:gd name="T5" fmla="*/ 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0406" name="Group 54">
            <a:extLst>
              <a:ext uri="{FF2B5EF4-FFF2-40B4-BE49-F238E27FC236}">
                <a16:creationId xmlns:a16="http://schemas.microsoft.com/office/drawing/2014/main" id="{5B3AAA86-5395-3B99-4299-848181A66184}"/>
              </a:ext>
            </a:extLst>
          </p:cNvPr>
          <p:cNvGrpSpPr>
            <a:grpSpLocks/>
          </p:cNvGrpSpPr>
          <p:nvPr/>
        </p:nvGrpSpPr>
        <p:grpSpPr bwMode="auto">
          <a:xfrm rot="16228827">
            <a:off x="5849144" y="4407694"/>
            <a:ext cx="1068388" cy="457200"/>
            <a:chOff x="3454" y="3552"/>
            <a:chExt cx="673" cy="288"/>
          </a:xfrm>
        </p:grpSpPr>
        <p:sp>
          <p:nvSpPr>
            <p:cNvPr id="110629" name="Line 55">
              <a:extLst>
                <a:ext uri="{FF2B5EF4-FFF2-40B4-BE49-F238E27FC236}">
                  <a16:creationId xmlns:a16="http://schemas.microsoft.com/office/drawing/2014/main" id="{805CEBC6-2DBD-7F23-5852-64DF08237C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778321" flipH="1">
              <a:off x="3549" y="3552"/>
              <a:ext cx="482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0" name="Arc 56">
              <a:extLst>
                <a:ext uri="{FF2B5EF4-FFF2-40B4-BE49-F238E27FC236}">
                  <a16:creationId xmlns:a16="http://schemas.microsoft.com/office/drawing/2014/main" id="{2D369FF1-81CF-3184-A858-794EA20177FA}"/>
                </a:ext>
              </a:extLst>
            </p:cNvPr>
            <p:cNvSpPr>
              <a:spLocks/>
            </p:cNvSpPr>
            <p:nvPr/>
          </p:nvSpPr>
          <p:spPr bwMode="auto">
            <a:xfrm rot="10778321" flipH="1" flipV="1">
              <a:off x="4031" y="3553"/>
              <a:ext cx="96" cy="287"/>
            </a:xfrm>
            <a:custGeom>
              <a:avLst/>
              <a:gdLst>
                <a:gd name="T0" fmla="*/ 0 w 21600"/>
                <a:gd name="T1" fmla="*/ 0 h 21605"/>
                <a:gd name="T2" fmla="*/ 0 w 21600"/>
                <a:gd name="T3" fmla="*/ 4 h 21605"/>
                <a:gd name="T4" fmla="*/ 0 w 21600"/>
                <a:gd name="T5" fmla="*/ 4 h 216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5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01"/>
                    <a:pt x="21599" y="21603"/>
                    <a:pt x="21599" y="21604"/>
                  </a:cubicBezTo>
                </a:path>
                <a:path w="21600" h="21605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01"/>
                    <a:pt x="21599" y="21603"/>
                    <a:pt x="21599" y="21604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1" name="Arc 57">
              <a:extLst>
                <a:ext uri="{FF2B5EF4-FFF2-40B4-BE49-F238E27FC236}">
                  <a16:creationId xmlns:a16="http://schemas.microsoft.com/office/drawing/2014/main" id="{BC4FC99F-6BA4-CA75-77B5-F266A744A70D}"/>
                </a:ext>
              </a:extLst>
            </p:cNvPr>
            <p:cNvSpPr>
              <a:spLocks/>
            </p:cNvSpPr>
            <p:nvPr/>
          </p:nvSpPr>
          <p:spPr bwMode="auto">
            <a:xfrm rot="10778321" flipV="1">
              <a:off x="3454" y="3553"/>
              <a:ext cx="145" cy="286"/>
            </a:xfrm>
            <a:custGeom>
              <a:avLst/>
              <a:gdLst>
                <a:gd name="T0" fmla="*/ 0 w 21600"/>
                <a:gd name="T1" fmla="*/ 0 h 21600"/>
                <a:gd name="T2" fmla="*/ 1 w 21600"/>
                <a:gd name="T3" fmla="*/ 4 h 21600"/>
                <a:gd name="T4" fmla="*/ 0 w 21600"/>
                <a:gd name="T5" fmla="*/ 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0410" name="Line 58">
            <a:extLst>
              <a:ext uri="{FF2B5EF4-FFF2-40B4-BE49-F238E27FC236}">
                <a16:creationId xmlns:a16="http://schemas.microsoft.com/office/drawing/2014/main" id="{5CD478A7-F394-FFB1-5687-88162331AF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2751" y="1673225"/>
            <a:ext cx="1033463" cy="1588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11" name="Line 59">
            <a:extLst>
              <a:ext uri="{FF2B5EF4-FFF2-40B4-BE49-F238E27FC236}">
                <a16:creationId xmlns:a16="http://schemas.microsoft.com/office/drawing/2014/main" id="{C2C67E17-14EB-A3F5-577A-42B6F8709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213" y="1673225"/>
            <a:ext cx="519112" cy="1588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12" name="Line 60">
            <a:extLst>
              <a:ext uri="{FF2B5EF4-FFF2-40B4-BE49-F238E27FC236}">
                <a16:creationId xmlns:a16="http://schemas.microsoft.com/office/drawing/2014/main" id="{10312B24-D342-8BEE-DE66-A21067E9BD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49864" y="1673225"/>
            <a:ext cx="719137" cy="1588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13" name="Line 61">
            <a:extLst>
              <a:ext uri="{FF2B5EF4-FFF2-40B4-BE49-F238E27FC236}">
                <a16:creationId xmlns:a16="http://schemas.microsoft.com/office/drawing/2014/main" id="{873276D8-9C2B-23BC-BE6C-515A86519B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8901" y="1673225"/>
            <a:ext cx="519113" cy="1588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414" name="Line 62">
            <a:extLst>
              <a:ext uri="{FF2B5EF4-FFF2-40B4-BE49-F238E27FC236}">
                <a16:creationId xmlns:a16="http://schemas.microsoft.com/office/drawing/2014/main" id="{7999A49A-DF29-4054-027B-9ED9330F97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7576" y="1673225"/>
            <a:ext cx="733425" cy="1588"/>
          </a:xfrm>
          <a:prstGeom prst="line">
            <a:avLst/>
          </a:prstGeom>
          <a:noFill/>
          <a:ln w="57150">
            <a:pattFill prst="sphere">
              <a:fgClr>
                <a:srgbClr val="FF0066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5" name="AutoShape 6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72F10F8-A491-A9CD-C548-95B2F669F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13335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0626" name="AutoShape 6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1C34706-1F1A-DE73-2A1B-2834DC144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150" y="13335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0627" name="AutoShape 65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278AF740-295F-E2E3-7F7D-31D2B75DD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700" y="13335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0628" name="AutoShape 6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ED42E55-7596-713F-3BF2-F6031860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0" y="13335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55451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0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0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0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0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0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0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0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0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0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0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0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0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00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00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00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0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0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00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0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0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4" grpId="0" autoUpdateAnimBg="0"/>
      <p:bldP spid="100355" grpId="0" build="p" autoUpdateAnimBg="0" advAuto="1000"/>
      <p:bldP spid="100356" grpId="0" build="p" autoUpdateAnimBg="0"/>
      <p:bldP spid="100357" grpId="0" build="p" autoUpdateAnimBg="0"/>
      <p:bldP spid="100379" grpId="0" autoUpdateAnimBg="0"/>
      <p:bldP spid="100380" grpId="0" autoUpdateAnimBg="0"/>
      <p:bldP spid="100381" grpId="0" autoUpdateAnimBg="0"/>
      <p:bldP spid="100382" grpId="0" autoUpdateAnimBg="0"/>
      <p:bldP spid="100383" grpId="0" autoUpdateAnimBg="0"/>
      <p:bldP spid="100384" grpId="0" autoUpdateAnimBg="0"/>
      <p:bldP spid="100385" grpId="0" autoUpdateAnimBg="0"/>
      <p:bldP spid="100386" grpId="0" autoUpdateAnimBg="0"/>
      <p:bldP spid="100399" grpId="0" build="p" autoUpdateAnimBg="0"/>
      <p:bldP spid="100400" grpId="0" autoUpdateAnimBg="0"/>
      <p:bldP spid="10040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灯片编号占位符 3">
            <a:extLst>
              <a:ext uri="{FF2B5EF4-FFF2-40B4-BE49-F238E27FC236}">
                <a16:creationId xmlns:a16="http://schemas.microsoft.com/office/drawing/2014/main" id="{40956204-5EA1-A6B7-0DEE-65377DD5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711200" y="-44450"/>
            <a:ext cx="1066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BC763988-605E-4DDD-9234-93DDECE9ECBA}" type="slidenum">
              <a:rPr lang="en-US" altLang="zh-CN" smtClean="0"/>
              <a:pPr>
                <a:spcBef>
                  <a:spcPct val="0"/>
                </a:spcBef>
                <a:buFontTx/>
                <a:buNone/>
                <a:defRPr/>
              </a:pPr>
              <a:t>9</a:t>
            </a:fld>
            <a:endParaRPr lang="en-US" altLang="zh-CN" sz="1200">
              <a:solidFill>
                <a:srgbClr val="008000"/>
              </a:solidFill>
            </a:endParaRPr>
          </a:p>
        </p:txBody>
      </p:sp>
      <p:graphicFrame>
        <p:nvGraphicFramePr>
          <p:cNvPr id="101378" name="Object 2">
            <a:extLst>
              <a:ext uri="{FF2B5EF4-FFF2-40B4-BE49-F238E27FC236}">
                <a16:creationId xmlns:a16="http://schemas.microsoft.com/office/drawing/2014/main" id="{D150DF19-CDF9-9ED1-43CB-12A0BFF6E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0764" y="1082675"/>
          <a:ext cx="762317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67032" imgH="409648" progId="Equation.3">
                  <p:embed/>
                </p:oleObj>
              </mc:Choice>
              <mc:Fallback>
                <p:oleObj name="Equation" r:id="rId2" imgW="3667032" imgH="409648" progId="Equation.3">
                  <p:embed/>
                  <p:pic>
                    <p:nvPicPr>
                      <p:cNvPr id="101378" name="Object 2">
                        <a:extLst>
                          <a:ext uri="{FF2B5EF4-FFF2-40B4-BE49-F238E27FC236}">
                            <a16:creationId xmlns:a16="http://schemas.microsoft.com/office/drawing/2014/main" id="{D150DF19-CDF9-9ED1-43CB-12A0BFF6E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764" y="1082675"/>
                        <a:ext cx="7623175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FF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0" name="Text Box 3">
            <a:extLst>
              <a:ext uri="{FF2B5EF4-FFF2-40B4-BE49-F238E27FC236}">
                <a16:creationId xmlns:a16="http://schemas.microsoft.com/office/drawing/2014/main" id="{00B2E8D3-F58D-89AC-DF72-255C0FC71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676" y="536576"/>
            <a:ext cx="7921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[</a:t>
            </a:r>
            <a:r>
              <a:rPr kumimoji="1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练习</a:t>
            </a:r>
            <a:r>
              <a:rPr kumimoji="1" lang="en-US" altLang="zh-CN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]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用图形法将下列函数化简为最简与或式。</a:t>
            </a:r>
            <a:endParaRPr kumimoji="1" lang="zh-CN" altLang="en-US" sz="2800" b="1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2C561AFE-B0C7-D90E-6A30-6A495114D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488" y="2079626"/>
            <a:ext cx="4373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 画函数的卡诺图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B0BF57BF-64C1-C8B0-AD04-3BB2013FA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489" y="2566988"/>
            <a:ext cx="5919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 合并最小项：画包围圈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FDD7BC40-7B8E-9828-B9B2-DE0B681A2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9" y="3054351"/>
            <a:ext cx="5056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 写出最简与或表达式</a:t>
            </a:r>
          </a:p>
        </p:txBody>
      </p:sp>
      <p:grpSp>
        <p:nvGrpSpPr>
          <p:cNvPr id="101383" name="Group 7">
            <a:extLst>
              <a:ext uri="{FF2B5EF4-FFF2-40B4-BE49-F238E27FC236}">
                <a16:creationId xmlns:a16="http://schemas.microsoft.com/office/drawing/2014/main" id="{FE850983-9997-8745-6199-F6A9FCA01B08}"/>
              </a:ext>
            </a:extLst>
          </p:cNvPr>
          <p:cNvGrpSpPr>
            <a:grpSpLocks/>
          </p:cNvGrpSpPr>
          <p:nvPr/>
        </p:nvGrpSpPr>
        <p:grpSpPr bwMode="auto">
          <a:xfrm>
            <a:off x="3584575" y="3470276"/>
            <a:ext cx="3352800" cy="2957513"/>
            <a:chOff x="1232" y="2204"/>
            <a:chExt cx="2112" cy="1863"/>
          </a:xfrm>
        </p:grpSpPr>
        <p:grpSp>
          <p:nvGrpSpPr>
            <p:cNvPr id="111660" name="Group 8">
              <a:extLst>
                <a:ext uri="{FF2B5EF4-FFF2-40B4-BE49-F238E27FC236}">
                  <a16:creationId xmlns:a16="http://schemas.microsoft.com/office/drawing/2014/main" id="{5FD61726-5459-21FC-C6D3-DFDF2FA2AA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0" y="2396"/>
              <a:ext cx="1824" cy="1632"/>
              <a:chOff x="2832" y="2352"/>
              <a:chExt cx="1824" cy="1632"/>
            </a:xfrm>
          </p:grpSpPr>
          <p:sp>
            <p:nvSpPr>
              <p:cNvPr id="111671" name="Rectangle 9">
                <a:extLst>
                  <a:ext uri="{FF2B5EF4-FFF2-40B4-BE49-F238E27FC236}">
                    <a16:creationId xmlns:a16="http://schemas.microsoft.com/office/drawing/2014/main" id="{74A2B538-21D4-E4A4-51CA-89E645E6B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2640"/>
                <a:ext cx="1536" cy="1344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11672" name="Line 10">
                <a:extLst>
                  <a:ext uri="{FF2B5EF4-FFF2-40B4-BE49-F238E27FC236}">
                    <a16:creationId xmlns:a16="http://schemas.microsoft.com/office/drawing/2014/main" id="{BBE5ABAB-3A6E-885C-88E4-B094F70CE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640"/>
                <a:ext cx="0" cy="1344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3" name="Line 11">
                <a:extLst>
                  <a:ext uri="{FF2B5EF4-FFF2-40B4-BE49-F238E27FC236}">
                    <a16:creationId xmlns:a16="http://schemas.microsoft.com/office/drawing/2014/main" id="{FAA99C6C-07F3-5DA4-1FF1-6AD9FAB34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640"/>
                <a:ext cx="0" cy="1344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4" name="Line 12">
                <a:extLst>
                  <a:ext uri="{FF2B5EF4-FFF2-40B4-BE49-F238E27FC236}">
                    <a16:creationId xmlns:a16="http://schemas.microsoft.com/office/drawing/2014/main" id="{FD19DFEC-F675-10E9-14EC-861E28DB5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640"/>
                <a:ext cx="0" cy="1344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5" name="Line 13">
                <a:extLst>
                  <a:ext uri="{FF2B5EF4-FFF2-40B4-BE49-F238E27FC236}">
                    <a16:creationId xmlns:a16="http://schemas.microsoft.com/office/drawing/2014/main" id="{B556F5FE-FA35-82D7-B4B3-FA3421F14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312"/>
                <a:ext cx="1536" cy="0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6" name="Line 14">
                <a:extLst>
                  <a:ext uri="{FF2B5EF4-FFF2-40B4-BE49-F238E27FC236}">
                    <a16:creationId xmlns:a16="http://schemas.microsoft.com/office/drawing/2014/main" id="{24D6AD9D-156F-01DC-9E54-4FD0370A3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2352"/>
                <a:ext cx="288" cy="288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7" name="Line 15">
                <a:extLst>
                  <a:ext uri="{FF2B5EF4-FFF2-40B4-BE49-F238E27FC236}">
                    <a16:creationId xmlns:a16="http://schemas.microsoft.com/office/drawing/2014/main" id="{DAC72FC0-92FD-1F3A-0F90-D9521A31C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2976"/>
                <a:ext cx="1536" cy="0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8" name="Line 16">
                <a:extLst>
                  <a:ext uri="{FF2B5EF4-FFF2-40B4-BE49-F238E27FC236}">
                    <a16:creationId xmlns:a16="http://schemas.microsoft.com/office/drawing/2014/main" id="{E21EC376-18DF-AB63-8AD4-682F3A257D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648"/>
                <a:ext cx="1536" cy="0"/>
              </a:xfrm>
              <a:prstGeom prst="line">
                <a:avLst/>
              </a:prstGeom>
              <a:noFill/>
              <a:ln w="28575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1661" name="Text Box 17">
              <a:extLst>
                <a:ext uri="{FF2B5EF4-FFF2-40B4-BE49-F238E27FC236}">
                  <a16:creationId xmlns:a16="http://schemas.microsoft.com/office/drawing/2014/main" id="{B7E9CC0F-7B96-F4D0-28FA-256547058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" y="2444"/>
              <a:ext cx="4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66"/>
                  </a:solidFill>
                  <a:latin typeface="Times New Roman" panose="02020603050405020304" pitchFamily="18" charset="0"/>
                </a:rPr>
                <a:t>AB</a:t>
              </a:r>
            </a:p>
          </p:txBody>
        </p:sp>
        <p:sp>
          <p:nvSpPr>
            <p:cNvPr id="111662" name="Text Box 18">
              <a:extLst>
                <a:ext uri="{FF2B5EF4-FFF2-40B4-BE49-F238E27FC236}">
                  <a16:creationId xmlns:a16="http://schemas.microsoft.com/office/drawing/2014/main" id="{62FEE6C5-5333-8C0B-79EE-46C28312D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8" y="2204"/>
              <a:ext cx="4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66"/>
                  </a:solidFill>
                  <a:latin typeface="Times New Roman" panose="02020603050405020304" pitchFamily="18" charset="0"/>
                </a:rPr>
                <a:t>CD</a:t>
              </a:r>
            </a:p>
          </p:txBody>
        </p:sp>
        <p:sp>
          <p:nvSpPr>
            <p:cNvPr id="111663" name="Text Box 19">
              <a:extLst>
                <a:ext uri="{FF2B5EF4-FFF2-40B4-BE49-F238E27FC236}">
                  <a16:creationId xmlns:a16="http://schemas.microsoft.com/office/drawing/2014/main" id="{309AF94F-19F3-F0F0-8262-018359323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273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111664" name="Text Box 20">
              <a:extLst>
                <a:ext uri="{FF2B5EF4-FFF2-40B4-BE49-F238E27FC236}">
                  <a16:creationId xmlns:a16="http://schemas.microsoft.com/office/drawing/2014/main" id="{E8326C39-E402-DE8D-FB20-F2ED962B3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3068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111665" name="Text Box 21">
              <a:extLst>
                <a:ext uri="{FF2B5EF4-FFF2-40B4-BE49-F238E27FC236}">
                  <a16:creationId xmlns:a16="http://schemas.microsoft.com/office/drawing/2014/main" id="{76616D2A-E119-CA57-B3AE-855387DDD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3404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11666" name="Text Box 22">
              <a:extLst>
                <a:ext uri="{FF2B5EF4-FFF2-40B4-BE49-F238E27FC236}">
                  <a16:creationId xmlns:a16="http://schemas.microsoft.com/office/drawing/2014/main" id="{4B5A843D-70DD-E6EB-0D5B-5AF096C96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3740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11667" name="Text Box 23">
              <a:extLst>
                <a:ext uri="{FF2B5EF4-FFF2-40B4-BE49-F238E27FC236}">
                  <a16:creationId xmlns:a16="http://schemas.microsoft.com/office/drawing/2014/main" id="{E144E0AB-D5A5-A80D-23B5-84869CDC9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8" y="2396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111668" name="Text Box 24">
              <a:extLst>
                <a:ext uri="{FF2B5EF4-FFF2-40B4-BE49-F238E27FC236}">
                  <a16:creationId xmlns:a16="http://schemas.microsoft.com/office/drawing/2014/main" id="{800C0A42-E92E-0B84-DC6E-A9995B1F7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2" y="2396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111669" name="Text Box 25">
              <a:extLst>
                <a:ext uri="{FF2B5EF4-FFF2-40B4-BE49-F238E27FC236}">
                  <a16:creationId xmlns:a16="http://schemas.microsoft.com/office/drawing/2014/main" id="{9C8E9E97-8412-9E5B-7D13-2F4A3F4C1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6" y="2396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11670" name="Text Box 26">
              <a:extLst>
                <a:ext uri="{FF2B5EF4-FFF2-40B4-BE49-F238E27FC236}">
                  <a16:creationId xmlns:a16="http://schemas.microsoft.com/office/drawing/2014/main" id="{DE4E93C0-2BE5-DDEA-1B95-E2F01B1A48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" y="2396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</p:grpSp>
      <p:sp>
        <p:nvSpPr>
          <p:cNvPr id="101403" name="Text Box 27">
            <a:extLst>
              <a:ext uri="{FF2B5EF4-FFF2-40B4-BE49-F238E27FC236}">
                <a16:creationId xmlns:a16="http://schemas.microsoft.com/office/drawing/2014/main" id="{18871343-FEFA-38DA-0D8D-023AE7B03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863" y="42560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grpSp>
        <p:nvGrpSpPr>
          <p:cNvPr id="101404" name="Group 28">
            <a:extLst>
              <a:ext uri="{FF2B5EF4-FFF2-40B4-BE49-F238E27FC236}">
                <a16:creationId xmlns:a16="http://schemas.microsoft.com/office/drawing/2014/main" id="{EABF11A5-0881-E080-DA2F-24163AE7D3A5}"/>
              </a:ext>
            </a:extLst>
          </p:cNvPr>
          <p:cNvGrpSpPr>
            <a:grpSpLocks/>
          </p:cNvGrpSpPr>
          <p:nvPr/>
        </p:nvGrpSpPr>
        <p:grpSpPr bwMode="auto">
          <a:xfrm>
            <a:off x="2921001" y="4848225"/>
            <a:ext cx="912813" cy="496888"/>
            <a:chOff x="770" y="3088"/>
            <a:chExt cx="575" cy="313"/>
          </a:xfrm>
        </p:grpSpPr>
        <p:sp>
          <p:nvSpPr>
            <p:cNvPr id="111658" name="AutoShape 29">
              <a:extLst>
                <a:ext uri="{FF2B5EF4-FFF2-40B4-BE49-F238E27FC236}">
                  <a16:creationId xmlns:a16="http://schemas.microsoft.com/office/drawing/2014/main" id="{0410D7EA-9648-4A73-2D31-2E36DCFF5C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793281">
              <a:off x="865" y="3088"/>
              <a:ext cx="480" cy="288"/>
            </a:xfrm>
            <a:prstGeom prst="wedgeRoundRectCallout">
              <a:avLst>
                <a:gd name="adj1" fmla="val -160458"/>
                <a:gd name="adj2" fmla="val 85727"/>
                <a:gd name="adj3" fmla="val 16667"/>
              </a:avLst>
            </a:prstGeom>
            <a:solidFill>
              <a:srgbClr val="FFFFCC"/>
            </a:solidFill>
            <a:ln w="28575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1659" name="Object 30">
              <a:extLst>
                <a:ext uri="{FF2B5EF4-FFF2-40B4-BE49-F238E27FC236}">
                  <a16:creationId xmlns:a16="http://schemas.microsoft.com/office/drawing/2014/main" id="{3C9A6155-5BF3-7F6C-C3A1-07C151C847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0" y="3089"/>
            <a:ext cx="566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23839" imgH="199981" progId="Equation.3">
                    <p:embed/>
                  </p:oleObj>
                </mc:Choice>
                <mc:Fallback>
                  <p:oleObj name="Equation" r:id="rId4" imgW="323839" imgH="199981" progId="Equation.3">
                    <p:embed/>
                    <p:pic>
                      <p:nvPicPr>
                        <p:cNvPr id="111659" name="Object 30">
                          <a:extLst>
                            <a:ext uri="{FF2B5EF4-FFF2-40B4-BE49-F238E27FC236}">
                              <a16:creationId xmlns:a16="http://schemas.microsoft.com/office/drawing/2014/main" id="{3C9A6155-5BF3-7F6C-C3A1-07C151C847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0" y="3089"/>
                          <a:ext cx="566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1407" name="Group 31">
            <a:extLst>
              <a:ext uri="{FF2B5EF4-FFF2-40B4-BE49-F238E27FC236}">
                <a16:creationId xmlns:a16="http://schemas.microsoft.com/office/drawing/2014/main" id="{E15DA9CC-92FF-9D52-66AE-79CE699BAC4A}"/>
              </a:ext>
            </a:extLst>
          </p:cNvPr>
          <p:cNvGrpSpPr>
            <a:grpSpLocks/>
          </p:cNvGrpSpPr>
          <p:nvPr/>
        </p:nvGrpSpPr>
        <p:grpSpPr bwMode="auto">
          <a:xfrm>
            <a:off x="7102475" y="4926013"/>
            <a:ext cx="914400" cy="469900"/>
            <a:chOff x="3555" y="3154"/>
            <a:chExt cx="576" cy="296"/>
          </a:xfrm>
        </p:grpSpPr>
        <p:sp>
          <p:nvSpPr>
            <p:cNvPr id="111656" name="AutoShape 32">
              <a:extLst>
                <a:ext uri="{FF2B5EF4-FFF2-40B4-BE49-F238E27FC236}">
                  <a16:creationId xmlns:a16="http://schemas.microsoft.com/office/drawing/2014/main" id="{6309ED3A-81C3-6257-2D0D-635B231C53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793281">
              <a:off x="3555" y="3162"/>
              <a:ext cx="576" cy="288"/>
            </a:xfrm>
            <a:prstGeom prst="wedgeRoundRectCallout">
              <a:avLst>
                <a:gd name="adj1" fmla="val 74324"/>
                <a:gd name="adj2" fmla="val 99157"/>
                <a:gd name="adj3" fmla="val 16667"/>
              </a:avLst>
            </a:prstGeom>
            <a:solidFill>
              <a:srgbClr val="FFFFCC"/>
            </a:solidFill>
            <a:ln w="28575">
              <a:solidFill>
                <a:srgbClr val="99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1657" name="Object 33">
              <a:extLst>
                <a:ext uri="{FF2B5EF4-FFF2-40B4-BE49-F238E27FC236}">
                  <a16:creationId xmlns:a16="http://schemas.microsoft.com/office/drawing/2014/main" id="{8310FC5A-1520-9961-D214-039951CB7E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12" y="3154"/>
            <a:ext cx="458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7290" imgH="180873" progId="Equation.3">
                    <p:embed/>
                  </p:oleObj>
                </mc:Choice>
                <mc:Fallback>
                  <p:oleObj name="Equation" r:id="rId6" imgW="257290" imgH="180873" progId="Equation.3">
                    <p:embed/>
                    <p:pic>
                      <p:nvPicPr>
                        <p:cNvPr id="111657" name="Object 33">
                          <a:extLst>
                            <a:ext uri="{FF2B5EF4-FFF2-40B4-BE49-F238E27FC236}">
                              <a16:creationId xmlns:a16="http://schemas.microsoft.com/office/drawing/2014/main" id="{8310FC5A-1520-9961-D214-039951CB7EB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2" y="3154"/>
                          <a:ext cx="458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1410" name="Object 34">
            <a:extLst>
              <a:ext uri="{FF2B5EF4-FFF2-40B4-BE49-F238E27FC236}">
                <a16:creationId xmlns:a16="http://schemas.microsoft.com/office/drawing/2014/main" id="{4DF8583E-8BDA-3F47-C93A-4FD41A74C4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4226" y="3094038"/>
          <a:ext cx="20224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95274" imgH="199981" progId="Equation.3">
                  <p:embed/>
                </p:oleObj>
              </mc:Choice>
              <mc:Fallback>
                <p:oleObj name="Equation" r:id="rId8" imgW="895274" imgH="199981" progId="Equation.3">
                  <p:embed/>
                  <p:pic>
                    <p:nvPicPr>
                      <p:cNvPr id="101410" name="Object 34">
                        <a:extLst>
                          <a:ext uri="{FF2B5EF4-FFF2-40B4-BE49-F238E27FC236}">
                            <a16:creationId xmlns:a16="http://schemas.microsoft.com/office/drawing/2014/main" id="{4DF8583E-8BDA-3F47-C93A-4FD41A74C4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4226" y="3094038"/>
                        <a:ext cx="20224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11" name="Text Box 35">
            <a:extLst>
              <a:ext uri="{FF2B5EF4-FFF2-40B4-BE49-F238E27FC236}">
                <a16:creationId xmlns:a16="http://schemas.microsoft.com/office/drawing/2014/main" id="{50ACF632-6C6B-021C-8851-CE7FDD2E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9" y="2066926"/>
            <a:ext cx="1290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[</a:t>
            </a:r>
            <a:r>
              <a:rPr kumimoji="1" lang="zh-CN" altLang="en-US" sz="2800" b="1">
                <a:solidFill>
                  <a:srgbClr val="FF0066"/>
                </a:solidFill>
                <a:latin typeface="Times New Roman" panose="02020603050405020304" pitchFamily="18" charset="0"/>
              </a:rPr>
              <a:t>解</a:t>
            </a:r>
            <a:r>
              <a:rPr kumimoji="1"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101412" name="Text Box 36">
            <a:extLst>
              <a:ext uri="{FF2B5EF4-FFF2-40B4-BE49-F238E27FC236}">
                <a16:creationId xmlns:a16="http://schemas.microsoft.com/office/drawing/2014/main" id="{89EDCEC9-C5D7-2CAA-8C97-A2AF61B1D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5100" y="42560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1413" name="Text Box 37">
            <a:extLst>
              <a:ext uri="{FF2B5EF4-FFF2-40B4-BE49-F238E27FC236}">
                <a16:creationId xmlns:a16="http://schemas.microsoft.com/office/drawing/2014/main" id="{D0F3BBD9-E117-EA31-B865-9D8871BD5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713" y="42560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1414" name="Text Box 38">
            <a:extLst>
              <a:ext uri="{FF2B5EF4-FFF2-40B4-BE49-F238E27FC236}">
                <a16:creationId xmlns:a16="http://schemas.microsoft.com/office/drawing/2014/main" id="{24086CC5-D83C-6C75-2155-B3B6EE6B2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584993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1415" name="Text Box 39">
            <a:extLst>
              <a:ext uri="{FF2B5EF4-FFF2-40B4-BE49-F238E27FC236}">
                <a16:creationId xmlns:a16="http://schemas.microsoft.com/office/drawing/2014/main" id="{58A05952-716C-33CB-9A00-CDA251D9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513" y="584993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01416" name="Text Box 40">
            <a:extLst>
              <a:ext uri="{FF2B5EF4-FFF2-40B4-BE49-F238E27FC236}">
                <a16:creationId xmlns:a16="http://schemas.microsoft.com/office/drawing/2014/main" id="{8FD76030-E7F6-A325-8031-B39BCC29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614" y="5926138"/>
            <a:ext cx="414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latin typeface="Times New Roman" panose="02020603050405020304" pitchFamily="18" charset="0"/>
              </a:rPr>
              <a:t>╳</a:t>
            </a:r>
          </a:p>
        </p:txBody>
      </p:sp>
      <p:sp>
        <p:nvSpPr>
          <p:cNvPr id="101417" name="Text Box 41">
            <a:extLst>
              <a:ext uri="{FF2B5EF4-FFF2-40B4-BE49-F238E27FC236}">
                <a16:creationId xmlns:a16="http://schemas.microsoft.com/office/drawing/2014/main" id="{D6BA3A10-7354-A5B8-8CF2-B5EF1E39C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25" y="5926138"/>
            <a:ext cx="414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latin typeface="Times New Roman" panose="02020603050405020304" pitchFamily="18" charset="0"/>
              </a:rPr>
              <a:t>╳</a:t>
            </a:r>
          </a:p>
        </p:txBody>
      </p:sp>
      <p:sp>
        <p:nvSpPr>
          <p:cNvPr id="101418" name="Text Box 42">
            <a:extLst>
              <a:ext uri="{FF2B5EF4-FFF2-40B4-BE49-F238E27FC236}">
                <a16:creationId xmlns:a16="http://schemas.microsoft.com/office/drawing/2014/main" id="{65961EA4-CF06-A6E3-B276-C5CDD50CD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5376863"/>
            <a:ext cx="414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latin typeface="Times New Roman" panose="02020603050405020304" pitchFamily="18" charset="0"/>
              </a:rPr>
              <a:t>╳</a:t>
            </a:r>
          </a:p>
        </p:txBody>
      </p:sp>
      <p:sp>
        <p:nvSpPr>
          <p:cNvPr id="101419" name="Text Box 43">
            <a:extLst>
              <a:ext uri="{FF2B5EF4-FFF2-40B4-BE49-F238E27FC236}">
                <a16:creationId xmlns:a16="http://schemas.microsoft.com/office/drawing/2014/main" id="{72835CA1-4A64-BF9A-67BF-D371C5F2F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8114" y="5376863"/>
            <a:ext cx="414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latin typeface="Times New Roman" panose="02020603050405020304" pitchFamily="18" charset="0"/>
              </a:rPr>
              <a:t>╳</a:t>
            </a:r>
          </a:p>
        </p:txBody>
      </p:sp>
      <p:sp>
        <p:nvSpPr>
          <p:cNvPr id="101420" name="Text Box 44">
            <a:extLst>
              <a:ext uri="{FF2B5EF4-FFF2-40B4-BE49-F238E27FC236}">
                <a16:creationId xmlns:a16="http://schemas.microsoft.com/office/drawing/2014/main" id="{A4DAE59E-BEB0-00BD-1082-04EF381A9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376863"/>
            <a:ext cx="414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latin typeface="Times New Roman" panose="02020603050405020304" pitchFamily="18" charset="0"/>
              </a:rPr>
              <a:t>╳</a:t>
            </a:r>
          </a:p>
        </p:txBody>
      </p:sp>
      <p:sp>
        <p:nvSpPr>
          <p:cNvPr id="101421" name="Text Box 45">
            <a:extLst>
              <a:ext uri="{FF2B5EF4-FFF2-40B4-BE49-F238E27FC236}">
                <a16:creationId xmlns:a16="http://schemas.microsoft.com/office/drawing/2014/main" id="{96B2F39D-5158-C9DD-ABDE-DAE18D2A9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4" y="5378451"/>
            <a:ext cx="414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latin typeface="Times New Roman" panose="02020603050405020304" pitchFamily="18" charset="0"/>
              </a:rPr>
              <a:t>╳</a:t>
            </a:r>
          </a:p>
        </p:txBody>
      </p:sp>
      <p:grpSp>
        <p:nvGrpSpPr>
          <p:cNvPr id="101422" name="Group 46">
            <a:extLst>
              <a:ext uri="{FF2B5EF4-FFF2-40B4-BE49-F238E27FC236}">
                <a16:creationId xmlns:a16="http://schemas.microsoft.com/office/drawing/2014/main" id="{263FA11C-7CCD-0EB4-B61C-11367EEFED67}"/>
              </a:ext>
            </a:extLst>
          </p:cNvPr>
          <p:cNvGrpSpPr>
            <a:grpSpLocks/>
          </p:cNvGrpSpPr>
          <p:nvPr/>
        </p:nvGrpSpPr>
        <p:grpSpPr bwMode="auto">
          <a:xfrm>
            <a:off x="4622800" y="4244975"/>
            <a:ext cx="1009650" cy="457200"/>
            <a:chOff x="1842" y="2708"/>
            <a:chExt cx="636" cy="288"/>
          </a:xfrm>
        </p:grpSpPr>
        <p:sp>
          <p:nvSpPr>
            <p:cNvPr id="111653" name="Line 47">
              <a:extLst>
                <a:ext uri="{FF2B5EF4-FFF2-40B4-BE49-F238E27FC236}">
                  <a16:creationId xmlns:a16="http://schemas.microsoft.com/office/drawing/2014/main" id="{A8D9C97B-2763-6CEB-E120-4492E672D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40" y="2996"/>
              <a:ext cx="404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4" name="Arc 48">
              <a:extLst>
                <a:ext uri="{FF2B5EF4-FFF2-40B4-BE49-F238E27FC236}">
                  <a16:creationId xmlns:a16="http://schemas.microsoft.com/office/drawing/2014/main" id="{5C0EBBA4-89C1-731A-4156-68C2C2E4B57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842" y="2708"/>
              <a:ext cx="96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4 h 21600"/>
                <a:gd name="T4" fmla="*/ 0 w 21600"/>
                <a:gd name="T5" fmla="*/ 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5" name="Arc 49">
              <a:extLst>
                <a:ext uri="{FF2B5EF4-FFF2-40B4-BE49-F238E27FC236}">
                  <a16:creationId xmlns:a16="http://schemas.microsoft.com/office/drawing/2014/main" id="{C8D88FD1-82C3-95B2-D7C4-45F819251BA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334" y="2708"/>
              <a:ext cx="144" cy="288"/>
            </a:xfrm>
            <a:custGeom>
              <a:avLst/>
              <a:gdLst>
                <a:gd name="T0" fmla="*/ 0 w 21599"/>
                <a:gd name="T1" fmla="*/ 0 h 21600"/>
                <a:gd name="T2" fmla="*/ 1 w 21599"/>
                <a:gd name="T3" fmla="*/ 4 h 21600"/>
                <a:gd name="T4" fmla="*/ 0 w 21599"/>
                <a:gd name="T5" fmla="*/ 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99" h="21600" fill="none" extrusionOk="0">
                  <a:moveTo>
                    <a:pt x="0" y="0"/>
                  </a:moveTo>
                  <a:cubicBezTo>
                    <a:pt x="11841" y="0"/>
                    <a:pt x="21475" y="9534"/>
                    <a:pt x="21598" y="21375"/>
                  </a:cubicBezTo>
                </a:path>
                <a:path w="21599" h="21600" stroke="0" extrusionOk="0">
                  <a:moveTo>
                    <a:pt x="0" y="0"/>
                  </a:moveTo>
                  <a:cubicBezTo>
                    <a:pt x="11841" y="0"/>
                    <a:pt x="21475" y="9534"/>
                    <a:pt x="21598" y="21375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1426" name="Group 50">
            <a:extLst>
              <a:ext uri="{FF2B5EF4-FFF2-40B4-BE49-F238E27FC236}">
                <a16:creationId xmlns:a16="http://schemas.microsoft.com/office/drawing/2014/main" id="{F1003F0B-E207-19C7-C359-3CE94488204C}"/>
              </a:ext>
            </a:extLst>
          </p:cNvPr>
          <p:cNvGrpSpPr>
            <a:grpSpLocks/>
          </p:cNvGrpSpPr>
          <p:nvPr/>
        </p:nvGrpSpPr>
        <p:grpSpPr bwMode="auto">
          <a:xfrm>
            <a:off x="4570414" y="5894388"/>
            <a:ext cx="1076325" cy="457200"/>
            <a:chOff x="1809" y="3747"/>
            <a:chExt cx="678" cy="288"/>
          </a:xfrm>
        </p:grpSpPr>
        <p:sp>
          <p:nvSpPr>
            <p:cNvPr id="111650" name="Line 51">
              <a:extLst>
                <a:ext uri="{FF2B5EF4-FFF2-40B4-BE49-F238E27FC236}">
                  <a16:creationId xmlns:a16="http://schemas.microsoft.com/office/drawing/2014/main" id="{30511395-5C92-1D5E-FD5B-FF057F5E62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778321" flipH="1">
              <a:off x="1959" y="3748"/>
              <a:ext cx="454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1" name="Arc 52">
              <a:extLst>
                <a:ext uri="{FF2B5EF4-FFF2-40B4-BE49-F238E27FC236}">
                  <a16:creationId xmlns:a16="http://schemas.microsoft.com/office/drawing/2014/main" id="{FB7096E4-5EA6-802B-5356-129C1AEE2076}"/>
                </a:ext>
              </a:extLst>
            </p:cNvPr>
            <p:cNvSpPr>
              <a:spLocks/>
            </p:cNvSpPr>
            <p:nvPr/>
          </p:nvSpPr>
          <p:spPr bwMode="auto">
            <a:xfrm rot="10778321" flipH="1" flipV="1">
              <a:off x="2391" y="3747"/>
              <a:ext cx="96" cy="288"/>
            </a:xfrm>
            <a:custGeom>
              <a:avLst/>
              <a:gdLst>
                <a:gd name="T0" fmla="*/ 0 w 21584"/>
                <a:gd name="T1" fmla="*/ 0 h 21600"/>
                <a:gd name="T2" fmla="*/ 0 w 21584"/>
                <a:gd name="T3" fmla="*/ 4 h 21600"/>
                <a:gd name="T4" fmla="*/ 0 w 21584"/>
                <a:gd name="T5" fmla="*/ 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84" h="21600" fill="none" extrusionOk="0">
                  <a:moveTo>
                    <a:pt x="0" y="0"/>
                  </a:moveTo>
                  <a:cubicBezTo>
                    <a:pt x="11604" y="0"/>
                    <a:pt x="21135" y="9169"/>
                    <a:pt x="21583" y="20765"/>
                  </a:cubicBezTo>
                </a:path>
                <a:path w="21584" h="21600" stroke="0" extrusionOk="0">
                  <a:moveTo>
                    <a:pt x="0" y="0"/>
                  </a:moveTo>
                  <a:cubicBezTo>
                    <a:pt x="11604" y="0"/>
                    <a:pt x="21135" y="9169"/>
                    <a:pt x="21583" y="20765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2" name="Arc 53">
              <a:extLst>
                <a:ext uri="{FF2B5EF4-FFF2-40B4-BE49-F238E27FC236}">
                  <a16:creationId xmlns:a16="http://schemas.microsoft.com/office/drawing/2014/main" id="{1393B88C-9D48-5039-CB7F-470B0485E5E5}"/>
                </a:ext>
              </a:extLst>
            </p:cNvPr>
            <p:cNvSpPr>
              <a:spLocks/>
            </p:cNvSpPr>
            <p:nvPr/>
          </p:nvSpPr>
          <p:spPr bwMode="auto">
            <a:xfrm rot="10778321" flipV="1">
              <a:off x="1809" y="3748"/>
              <a:ext cx="145" cy="286"/>
            </a:xfrm>
            <a:custGeom>
              <a:avLst/>
              <a:gdLst>
                <a:gd name="T0" fmla="*/ 0 w 21600"/>
                <a:gd name="T1" fmla="*/ 0 h 21600"/>
                <a:gd name="T2" fmla="*/ 1 w 21600"/>
                <a:gd name="T3" fmla="*/ 4 h 21600"/>
                <a:gd name="T4" fmla="*/ 0 w 21600"/>
                <a:gd name="T5" fmla="*/ 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02" y="0"/>
                    <a:pt x="21562" y="9629"/>
                    <a:pt x="21599" y="21532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02" y="0"/>
                    <a:pt x="21562" y="9629"/>
                    <a:pt x="21599" y="21532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1430" name="Freeform 54">
            <a:extLst>
              <a:ext uri="{FF2B5EF4-FFF2-40B4-BE49-F238E27FC236}">
                <a16:creationId xmlns:a16="http://schemas.microsoft.com/office/drawing/2014/main" id="{24227D08-F473-7CA1-399C-216129A36285}"/>
              </a:ext>
            </a:extLst>
          </p:cNvPr>
          <p:cNvSpPr>
            <a:spLocks/>
          </p:cNvSpPr>
          <p:nvPr/>
        </p:nvSpPr>
        <p:spPr bwMode="auto">
          <a:xfrm>
            <a:off x="6416675" y="4235450"/>
            <a:ext cx="514350" cy="488950"/>
          </a:xfrm>
          <a:custGeom>
            <a:avLst/>
            <a:gdLst>
              <a:gd name="T0" fmla="*/ 816530625 w 324"/>
              <a:gd name="T1" fmla="*/ 514111875 h 308"/>
              <a:gd name="T2" fmla="*/ 637600325 w 324"/>
              <a:gd name="T3" fmla="*/ 652721263 h 308"/>
              <a:gd name="T4" fmla="*/ 274697825 w 324"/>
              <a:gd name="T5" fmla="*/ 776208125 h 308"/>
              <a:gd name="T6" fmla="*/ 32762825 w 324"/>
              <a:gd name="T7" fmla="*/ 655240625 h 308"/>
              <a:gd name="T8" fmla="*/ 80645000 w 324"/>
              <a:gd name="T9" fmla="*/ 317539688 h 308"/>
              <a:gd name="T10" fmla="*/ 355342825 w 324"/>
              <a:gd name="T11" fmla="*/ 63004700 h 308"/>
              <a:gd name="T12" fmla="*/ 413305625 w 324"/>
              <a:gd name="T13" fmla="*/ 0 h 3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24" h="308">
                <a:moveTo>
                  <a:pt x="324" y="204"/>
                </a:moveTo>
                <a:cubicBezTo>
                  <a:pt x="314" y="213"/>
                  <a:pt x="289" y="242"/>
                  <a:pt x="253" y="259"/>
                </a:cubicBezTo>
                <a:cubicBezTo>
                  <a:pt x="217" y="276"/>
                  <a:pt x="149" y="308"/>
                  <a:pt x="109" y="308"/>
                </a:cubicBezTo>
                <a:cubicBezTo>
                  <a:pt x="69" y="308"/>
                  <a:pt x="26" y="291"/>
                  <a:pt x="13" y="260"/>
                </a:cubicBezTo>
                <a:cubicBezTo>
                  <a:pt x="0" y="230"/>
                  <a:pt x="10" y="165"/>
                  <a:pt x="32" y="126"/>
                </a:cubicBezTo>
                <a:cubicBezTo>
                  <a:pt x="54" y="87"/>
                  <a:pt x="119" y="46"/>
                  <a:pt x="141" y="25"/>
                </a:cubicBezTo>
                <a:cubicBezTo>
                  <a:pt x="163" y="4"/>
                  <a:pt x="159" y="5"/>
                  <a:pt x="164" y="0"/>
                </a:cubicBezTo>
              </a:path>
            </a:pathLst>
          </a:custGeom>
          <a:noFill/>
          <a:ln w="38100" cap="flat" cmpd="sng">
            <a:solidFill>
              <a:srgbClr val="99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431" name="Freeform 55">
            <a:extLst>
              <a:ext uri="{FF2B5EF4-FFF2-40B4-BE49-F238E27FC236}">
                <a16:creationId xmlns:a16="http://schemas.microsoft.com/office/drawing/2014/main" id="{E15B3741-FC51-843F-1261-3E5B58161587}"/>
              </a:ext>
            </a:extLst>
          </p:cNvPr>
          <p:cNvSpPr>
            <a:spLocks/>
          </p:cNvSpPr>
          <p:nvPr/>
        </p:nvSpPr>
        <p:spPr bwMode="auto">
          <a:xfrm>
            <a:off x="4497389" y="4235451"/>
            <a:ext cx="484187" cy="512763"/>
          </a:xfrm>
          <a:custGeom>
            <a:avLst/>
            <a:gdLst>
              <a:gd name="T0" fmla="*/ 534272573 w 305"/>
              <a:gd name="T1" fmla="*/ 0 h 323"/>
              <a:gd name="T2" fmla="*/ 647678694 w 305"/>
              <a:gd name="T3" fmla="*/ 176411110 h 323"/>
              <a:gd name="T4" fmla="*/ 768646069 w 305"/>
              <a:gd name="T5" fmla="*/ 539313963 h 323"/>
              <a:gd name="T6" fmla="*/ 647678694 w 305"/>
              <a:gd name="T7" fmla="*/ 781249199 h 323"/>
              <a:gd name="T8" fmla="*/ 307458745 w 305"/>
              <a:gd name="T9" fmla="*/ 733366978 h 323"/>
              <a:gd name="T10" fmla="*/ 52922433 w 305"/>
              <a:gd name="T11" fmla="*/ 456149520 h 323"/>
              <a:gd name="T12" fmla="*/ 0 w 305"/>
              <a:gd name="T13" fmla="*/ 335181902 h 3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5" h="323">
                <a:moveTo>
                  <a:pt x="212" y="0"/>
                </a:moveTo>
                <a:cubicBezTo>
                  <a:pt x="219" y="13"/>
                  <a:pt x="241" y="34"/>
                  <a:pt x="257" y="70"/>
                </a:cubicBezTo>
                <a:cubicBezTo>
                  <a:pt x="273" y="106"/>
                  <a:pt x="305" y="174"/>
                  <a:pt x="305" y="214"/>
                </a:cubicBezTo>
                <a:cubicBezTo>
                  <a:pt x="305" y="254"/>
                  <a:pt x="287" y="297"/>
                  <a:pt x="257" y="310"/>
                </a:cubicBezTo>
                <a:cubicBezTo>
                  <a:pt x="226" y="323"/>
                  <a:pt x="161" y="313"/>
                  <a:pt x="122" y="291"/>
                </a:cubicBezTo>
                <a:cubicBezTo>
                  <a:pt x="83" y="269"/>
                  <a:pt x="41" y="207"/>
                  <a:pt x="21" y="181"/>
                </a:cubicBezTo>
                <a:cubicBezTo>
                  <a:pt x="1" y="155"/>
                  <a:pt x="4" y="143"/>
                  <a:pt x="0" y="133"/>
                </a:cubicBezTo>
              </a:path>
            </a:pathLst>
          </a:custGeom>
          <a:noFill/>
          <a:ln w="38100" cap="flat" cmpd="sng">
            <a:solidFill>
              <a:srgbClr val="99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432" name="Freeform 56">
            <a:extLst>
              <a:ext uri="{FF2B5EF4-FFF2-40B4-BE49-F238E27FC236}">
                <a16:creationId xmlns:a16="http://schemas.microsoft.com/office/drawing/2014/main" id="{64C4F824-3CBF-3A57-0C42-6221E19E63B9}"/>
              </a:ext>
            </a:extLst>
          </p:cNvPr>
          <p:cNvSpPr>
            <a:spLocks/>
          </p:cNvSpPr>
          <p:nvPr/>
        </p:nvSpPr>
        <p:spPr bwMode="auto">
          <a:xfrm>
            <a:off x="4483100" y="5872163"/>
            <a:ext cx="520700" cy="501650"/>
          </a:xfrm>
          <a:custGeom>
            <a:avLst/>
            <a:gdLst>
              <a:gd name="T0" fmla="*/ 0 w 328"/>
              <a:gd name="T1" fmla="*/ 441028138 h 316"/>
              <a:gd name="T2" fmla="*/ 181451250 w 328"/>
              <a:gd name="T3" fmla="*/ 201612500 h 316"/>
              <a:gd name="T4" fmla="*/ 516632825 w 328"/>
              <a:gd name="T5" fmla="*/ 17641888 h 316"/>
              <a:gd name="T6" fmla="*/ 776208125 w 328"/>
              <a:gd name="T7" fmla="*/ 95765938 h 316"/>
              <a:gd name="T8" fmla="*/ 788809700 w 328"/>
              <a:gd name="T9" fmla="*/ 435987825 h 316"/>
              <a:gd name="T10" fmla="*/ 561995638 w 328"/>
              <a:gd name="T11" fmla="*/ 735885625 h 316"/>
              <a:gd name="T12" fmla="*/ 514111875 w 328"/>
              <a:gd name="T13" fmla="*/ 796369375 h 3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28" h="316">
                <a:moveTo>
                  <a:pt x="0" y="175"/>
                </a:moveTo>
                <a:cubicBezTo>
                  <a:pt x="12" y="158"/>
                  <a:pt x="38" y="108"/>
                  <a:pt x="72" y="80"/>
                </a:cubicBezTo>
                <a:cubicBezTo>
                  <a:pt x="106" y="52"/>
                  <a:pt x="166" y="14"/>
                  <a:pt x="205" y="7"/>
                </a:cubicBezTo>
                <a:cubicBezTo>
                  <a:pt x="245" y="0"/>
                  <a:pt x="290" y="10"/>
                  <a:pt x="308" y="38"/>
                </a:cubicBezTo>
                <a:cubicBezTo>
                  <a:pt x="326" y="65"/>
                  <a:pt x="328" y="131"/>
                  <a:pt x="313" y="173"/>
                </a:cubicBezTo>
                <a:cubicBezTo>
                  <a:pt x="298" y="216"/>
                  <a:pt x="241" y="268"/>
                  <a:pt x="223" y="292"/>
                </a:cubicBezTo>
                <a:cubicBezTo>
                  <a:pt x="205" y="316"/>
                  <a:pt x="208" y="311"/>
                  <a:pt x="204" y="316"/>
                </a:cubicBezTo>
              </a:path>
            </a:pathLst>
          </a:custGeom>
          <a:noFill/>
          <a:ln w="38100" cap="flat" cmpd="sng">
            <a:solidFill>
              <a:srgbClr val="99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433" name="Freeform 57">
            <a:extLst>
              <a:ext uri="{FF2B5EF4-FFF2-40B4-BE49-F238E27FC236}">
                <a16:creationId xmlns:a16="http://schemas.microsoft.com/office/drawing/2014/main" id="{7FBB0F01-F803-4F62-12C0-99575E0280B2}"/>
              </a:ext>
            </a:extLst>
          </p:cNvPr>
          <p:cNvSpPr>
            <a:spLocks/>
          </p:cNvSpPr>
          <p:nvPr/>
        </p:nvSpPr>
        <p:spPr bwMode="auto">
          <a:xfrm>
            <a:off x="6408739" y="5902325"/>
            <a:ext cx="522287" cy="471488"/>
          </a:xfrm>
          <a:custGeom>
            <a:avLst/>
            <a:gdLst>
              <a:gd name="T0" fmla="*/ 536791974 w 329"/>
              <a:gd name="T1" fmla="*/ 748487994 h 297"/>
              <a:gd name="T2" fmla="*/ 330139359 w 329"/>
              <a:gd name="T3" fmla="*/ 652721955 h 297"/>
              <a:gd name="T4" fmla="*/ 57962745 w 329"/>
              <a:gd name="T5" fmla="*/ 385585109 h 297"/>
              <a:gd name="T6" fmla="*/ 52922437 w 329"/>
              <a:gd name="T7" fmla="*/ 115927310 h 297"/>
              <a:gd name="T8" fmla="*/ 378023076 w 329"/>
              <a:gd name="T9" fmla="*/ 2520953 h 297"/>
              <a:gd name="T10" fmla="*/ 728323665 w 329"/>
              <a:gd name="T11" fmla="*/ 133569217 h 297"/>
              <a:gd name="T12" fmla="*/ 829129819 w 329"/>
              <a:gd name="T13" fmla="*/ 168851442 h 2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29" h="297">
                <a:moveTo>
                  <a:pt x="213" y="297"/>
                </a:moveTo>
                <a:cubicBezTo>
                  <a:pt x="198" y="291"/>
                  <a:pt x="163" y="283"/>
                  <a:pt x="131" y="259"/>
                </a:cubicBezTo>
                <a:cubicBezTo>
                  <a:pt x="99" y="235"/>
                  <a:pt x="41" y="189"/>
                  <a:pt x="23" y="153"/>
                </a:cubicBezTo>
                <a:cubicBezTo>
                  <a:pt x="4" y="117"/>
                  <a:pt x="0" y="71"/>
                  <a:pt x="21" y="46"/>
                </a:cubicBezTo>
                <a:cubicBezTo>
                  <a:pt x="42" y="20"/>
                  <a:pt x="105" y="0"/>
                  <a:pt x="150" y="1"/>
                </a:cubicBezTo>
                <a:cubicBezTo>
                  <a:pt x="194" y="3"/>
                  <a:pt x="259" y="42"/>
                  <a:pt x="289" y="53"/>
                </a:cubicBezTo>
                <a:cubicBezTo>
                  <a:pt x="319" y="64"/>
                  <a:pt x="321" y="64"/>
                  <a:pt x="329" y="67"/>
                </a:cubicBezTo>
              </a:path>
            </a:pathLst>
          </a:custGeom>
          <a:noFill/>
          <a:ln w="38100" cap="flat" cmpd="sng">
            <a:solidFill>
              <a:srgbClr val="99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46" name="AutoShape 5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ED62E35-2D92-666C-4E4B-3B9A7D247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133350"/>
            <a:ext cx="323850" cy="287338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1647" name="AutoShape 5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FD36630-D3F9-E3D6-C543-47F5AC801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150" y="133350"/>
            <a:ext cx="323850" cy="287338"/>
          </a:xfrm>
          <a:prstGeom prst="actionButtonBeginning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1648" name="AutoShape 60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5AE47D1F-6D97-16E9-4483-E9721957E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700" y="133350"/>
            <a:ext cx="323850" cy="287338"/>
          </a:xfrm>
          <a:prstGeom prst="actionButtonEnd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1649" name="AutoShape 6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0134868-AA63-3E22-D897-DC6311165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0" y="133350"/>
            <a:ext cx="323850" cy="287338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95140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"/>
                                        <p:tgtEl>
                                          <p:spTgt spid="10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0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0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0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0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0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0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0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75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utoUpdateAnimBg="0"/>
      <p:bldP spid="101381" grpId="0" build="p" autoUpdateAnimBg="0"/>
      <p:bldP spid="101382" grpId="0" autoUpdateAnimBg="0"/>
      <p:bldP spid="101403" grpId="0" autoUpdateAnimBg="0"/>
      <p:bldP spid="101411" grpId="0" build="p" autoUpdateAnimBg="0"/>
      <p:bldP spid="101412" grpId="0" autoUpdateAnimBg="0"/>
      <p:bldP spid="101413" grpId="0" autoUpdateAnimBg="0"/>
      <p:bldP spid="101414" grpId="0" autoUpdateAnimBg="0"/>
      <p:bldP spid="101415" grpId="0" autoUpdateAnimBg="0"/>
      <p:bldP spid="101416" grpId="0" autoUpdateAnimBg="0"/>
      <p:bldP spid="101417" grpId="0" autoUpdateAnimBg="0"/>
      <p:bldP spid="101418" grpId="0" autoUpdateAnimBg="0"/>
      <p:bldP spid="101419" grpId="0" autoUpdateAnimBg="0"/>
      <p:bldP spid="101420" grpId="0" autoUpdateAnimBg="0"/>
      <p:bldP spid="101421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UF Colors">
      <a:dk1>
        <a:srgbClr val="000000"/>
      </a:dk1>
      <a:lt1>
        <a:srgbClr val="FFFFFF"/>
      </a:lt1>
      <a:dk2>
        <a:srgbClr val="1B3664"/>
      </a:dk2>
      <a:lt2>
        <a:srgbClr val="E7E6E6"/>
      </a:lt2>
      <a:accent1>
        <a:srgbClr val="00529B"/>
      </a:accent1>
      <a:accent2>
        <a:srgbClr val="CB481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 Widescreen COE Powerpoint Template" id="{A18C901C-D851-2F41-982D-8ECCC6C873D2}" vid="{1FC9B5F4-5356-3940-B21B-37D02CFE7B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2407</TotalTime>
  <Words>2729</Words>
  <Application>Microsoft Office PowerPoint</Application>
  <PresentationFormat>宽屏</PresentationFormat>
  <Paragraphs>882</Paragraphs>
  <Slides>71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71</vt:i4>
      </vt:variant>
    </vt:vector>
  </HeadingPairs>
  <TitlesOfParts>
    <vt:vector size="92" baseType="lpstr">
      <vt:lpstr></vt:lpstr>
      <vt:lpstr>华文宋体</vt:lpstr>
      <vt:lpstr>楷体_GB2312</vt:lpstr>
      <vt:lpstr>隶书</vt:lpstr>
      <vt:lpstr>宋体</vt:lpstr>
      <vt:lpstr>幼圆</vt:lpstr>
      <vt:lpstr>Arial</vt:lpstr>
      <vt:lpstr>Calibri</vt:lpstr>
      <vt:lpstr>Monotype Sorts</vt:lpstr>
      <vt:lpstr>Symbol</vt:lpstr>
      <vt:lpstr>Times New Roman</vt:lpstr>
      <vt:lpstr>Wingdings</vt:lpstr>
      <vt:lpstr>Office Theme</vt:lpstr>
      <vt:lpstr>公式</vt:lpstr>
      <vt:lpstr>Equation</vt:lpstr>
      <vt:lpstr>图片</vt:lpstr>
      <vt:lpstr>文档</vt:lpstr>
      <vt:lpstr>Photo Editor 照片</vt:lpstr>
      <vt:lpstr>Visio</vt:lpstr>
      <vt:lpstr>Microsoft 公式 3.0</vt:lpstr>
      <vt:lpstr>剪辑</vt:lpstr>
      <vt:lpstr>练习题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分析图示逻辑电路的逻辑功能，说明其用处。         设初始状态为“000”。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专家</cp:lastModifiedBy>
  <cp:revision>125</cp:revision>
  <cp:lastPrinted>2023-09-06T14:01:08Z</cp:lastPrinted>
  <dcterms:created xsi:type="dcterms:W3CDTF">2018-12-11T15:53:31Z</dcterms:created>
  <dcterms:modified xsi:type="dcterms:W3CDTF">2024-10-22T12:50:40Z</dcterms:modified>
  <cp:category/>
</cp:coreProperties>
</file>